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71" autoAdjust="0"/>
  </p:normalViewPr>
  <p:slideViewPr>
    <p:cSldViewPr>
      <p:cViewPr>
        <p:scale>
          <a:sx n="50" d="100"/>
          <a:sy n="50" d="100"/>
        </p:scale>
        <p:origin x="-1566" y="-8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C5E2D-814F-44FA-8BE8-A6757423CAAE}" type="datetimeFigureOut">
              <a:rPr lang="en-US" smtClean="0"/>
              <a:pPr/>
              <a:t>28-Feb-12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11BB0-BD8C-432F-8592-733FDE75887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C5E2D-814F-44FA-8BE8-A6757423CAAE}" type="datetimeFigureOut">
              <a:rPr lang="en-US" smtClean="0"/>
              <a:pPr/>
              <a:t>28-Feb-12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11BB0-BD8C-432F-8592-733FDE7588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C5E2D-814F-44FA-8BE8-A6757423CAAE}" type="datetimeFigureOut">
              <a:rPr lang="en-US" smtClean="0"/>
              <a:pPr/>
              <a:t>28-Feb-12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11BB0-BD8C-432F-8592-733FDE7588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C5E2D-814F-44FA-8BE8-A6757423CAAE}" type="datetimeFigureOut">
              <a:rPr lang="en-US" smtClean="0"/>
              <a:pPr/>
              <a:t>28-Feb-12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11BB0-BD8C-432F-8592-733FDE7588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C5E2D-814F-44FA-8BE8-A6757423CAAE}" type="datetimeFigureOut">
              <a:rPr lang="en-US" smtClean="0"/>
              <a:pPr/>
              <a:t>28-Feb-12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4F011BB0-BD8C-432F-8592-733FDE7588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C5E2D-814F-44FA-8BE8-A6757423CAAE}" type="datetimeFigureOut">
              <a:rPr lang="en-US" smtClean="0"/>
              <a:pPr/>
              <a:t>28-Feb-12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11BB0-BD8C-432F-8592-733FDE7588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C5E2D-814F-44FA-8BE8-A6757423CAAE}" type="datetimeFigureOut">
              <a:rPr lang="en-US" smtClean="0"/>
              <a:pPr/>
              <a:t>28-Feb-12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11BB0-BD8C-432F-8592-733FDE7588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C5E2D-814F-44FA-8BE8-A6757423CAAE}" type="datetimeFigureOut">
              <a:rPr lang="en-US" smtClean="0"/>
              <a:pPr/>
              <a:t>28-Feb-12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11BB0-BD8C-432F-8592-733FDE7588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C5E2D-814F-44FA-8BE8-A6757423CAAE}" type="datetimeFigureOut">
              <a:rPr lang="en-US" smtClean="0"/>
              <a:pPr/>
              <a:t>28-Feb-12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11BB0-BD8C-432F-8592-733FDE7588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C5E2D-814F-44FA-8BE8-A6757423CAAE}" type="datetimeFigureOut">
              <a:rPr lang="en-US" smtClean="0"/>
              <a:pPr/>
              <a:t>28-Feb-12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11BB0-BD8C-432F-8592-733FDE7588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C5E2D-814F-44FA-8BE8-A6757423CAAE}" type="datetimeFigureOut">
              <a:rPr lang="en-US" smtClean="0"/>
              <a:pPr/>
              <a:t>28-Feb-12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11BB0-BD8C-432F-8592-733FDE7588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43C5E2D-814F-44FA-8BE8-A6757423CAAE}" type="datetimeFigureOut">
              <a:rPr lang="en-US" smtClean="0"/>
              <a:pPr/>
              <a:t>28-Feb-12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F011BB0-BD8C-432F-8592-733FDE75887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google.mw/imgres?imgurl=http://www.cartoonstock.com/newscartoons/cartoonists/lfi/lowres/lfin238l.jpg&amp;imgrefurl=http://www.cartoonstock.com/directory/g/getting_up.asp&amp;usg=__vfStynBhU98-yV3rKRvBvhJ2CU4=&amp;h=400&amp;w=359&amp;sz=152&amp;hl=en&amp;start=8&amp;zoom=1&amp;tbnid=87y9bEuQD04LDM:&amp;tbnh=124&amp;tbnw=111&amp;ei=YLFET4nUHMin0AX-m9SSBA&amp;prev=/search?q=getting+up+from+sleep&amp;hl=en&amp;safe=vss&amp;biw=1440&amp;bih=717&amp;gbv=2&amp;tbm=isch&amp;itbs=1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google.mw/imgres?imgurl=http://i.istockimg.com/file_thumbview_approve/2060586/2/stock-photo-2060586-child-going-to-school-in-primary-colors.jpg&amp;imgrefurl=http://www.istockphoto.com/stock-photo-2060586-child-going-to-school-in-primary-colors.php&amp;usg=__K0zOwM3beFmLTlPFb92z6IzpYcQ=&amp;h=297&amp;w=380&amp;sz=54&amp;hl=en&amp;start=4&amp;zoom=1&amp;tbnid=lKcmvB_gcKjcUM:&amp;tbnh=96&amp;tbnw=123&amp;ei=iLZET6uYPMmDhQfu3JmXAg&amp;prev=/search?q=going+to+school&amp;hl=en&amp;safe=vss&amp;biw=1440&amp;bih=717&amp;gbv=2&amp;tbm=isch&amp;itbs=1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3716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My haiku day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0510799">
            <a:off x="3613635" y="2001248"/>
            <a:ext cx="5105400" cy="53340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By Yonathan Tegegn 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027" name="Picture 3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676399"/>
            <a:ext cx="3124200" cy="5126495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  <p:bldP spid="3" grpId="0" build="p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9</a:t>
            </a:r>
            <a:r>
              <a:rPr lang="en-US" baseline="30000" dirty="0" smtClean="0"/>
              <a:t>th</a:t>
            </a:r>
            <a:r>
              <a:rPr lang="en-US" dirty="0" smtClean="0"/>
              <a:t> haiku </a:t>
            </a:r>
            <a:endParaRPr lang="en-US" dirty="0"/>
          </a:p>
        </p:txBody>
      </p:sp>
      <p:sp>
        <p:nvSpPr>
          <p:cNvPr id="4" name="Content Placeholder 2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8229600" cy="16764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vert="horz">
            <a:normAutofit/>
          </a:bodyPr>
          <a:lstStyle/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Me go home go to doctor                           </a:t>
            </a:r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Doctor fix me yeah !!!                                                </a:t>
            </a:r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Go home rest a bit   </a:t>
            </a:r>
          </a:p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482" name="Picture 2" descr="C:\Program Files (x86)\Microsoft Office\MEDIA\CAGCAT10\j0240719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3657600"/>
            <a:ext cx="1905000" cy="29899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10</a:t>
            </a:r>
            <a:r>
              <a:rPr lang="en-US" baseline="30000" dirty="0" smtClean="0"/>
              <a:t>th</a:t>
            </a:r>
            <a:r>
              <a:rPr lang="en-US" dirty="0" smtClean="0"/>
              <a:t> haiku </a:t>
            </a:r>
            <a:endParaRPr lang="en-US" dirty="0"/>
          </a:p>
        </p:txBody>
      </p:sp>
      <p:sp>
        <p:nvSpPr>
          <p:cNvPr id="4" name="Content Placeholder 2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8229600" cy="16764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vert="horz">
            <a:norm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Weekend time go Salima 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Swim in the big lake  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Go back home sweet home  </a:t>
            </a:r>
          </a:p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3554" name="Picture 2" descr="http://t1.gstatic.com/images?q=tbn:ANd9GcQ-ns6VAEZkVpGne5jQs1sKu1xq6LMycZ9UvQFljQdHYbN_HBQyn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581400"/>
            <a:ext cx="3255388" cy="2438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haiku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33400" y="1600200"/>
            <a:ext cx="7620000" cy="1828800"/>
          </a:xfr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90500" dist="228600" dir="2700000" sy="90000" rotWithShape="0">
              <a:srgbClr val="000000">
                <a:alpha val="25500"/>
              </a:srgb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School is awesome yeah!!!!!!!!!!!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I don’t like detentions ahh !!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Subjects are awesome   </a:t>
            </a:r>
          </a:p>
          <a:p>
            <a:endParaRPr lang="en-US" dirty="0"/>
          </a:p>
        </p:txBody>
      </p:sp>
      <p:pic>
        <p:nvPicPr>
          <p:cNvPr id="4099" name="Picture 3" descr="http://t1.gstatic.com/images?q=tbn:ANd9GcQPpA9xx7i6aLQNAniIJjcFnY1ubJeeLypH-IvNPxWAhP3DmrJ60VjR9Q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399" y="3505200"/>
            <a:ext cx="1990725" cy="2514600"/>
          </a:xfrm>
          <a:prstGeom prst="rect">
            <a:avLst/>
          </a:prstGeom>
          <a:noFill/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haiku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676400"/>
          </a:xfr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I wake up in the morning 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Feeling excited 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Wanting to go school </a:t>
            </a:r>
          </a:p>
          <a:p>
            <a:endParaRPr lang="en-US" dirty="0"/>
          </a:p>
        </p:txBody>
      </p:sp>
      <p:pic>
        <p:nvPicPr>
          <p:cNvPr id="17410" name="Picture 2" descr="http://t2.gstatic.com/images?q=tbn:ANd9GcQGCzbtzjBhAQV13GG-i-MXk1vx9WljAsewLBko3UChZ0a3eyD5Gidmm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3733800"/>
            <a:ext cx="2440779" cy="213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3</a:t>
            </a:r>
            <a:r>
              <a:rPr lang="en-US" baseline="30000" dirty="0" smtClean="0"/>
              <a:t>rd</a:t>
            </a:r>
            <a:r>
              <a:rPr lang="en-US" dirty="0" smtClean="0"/>
              <a:t> haiku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229600" cy="1752600"/>
          </a:xfrm>
          <a:solidFill>
            <a:schemeClr val="accent1">
              <a:lumMod val="5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In the middle of school ha !!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I go for break 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Me go home with cake </a:t>
            </a:r>
            <a:r>
              <a:rPr lang="en-US" dirty="0" smtClean="0"/>
              <a:t> </a:t>
            </a:r>
          </a:p>
          <a:p>
            <a:endParaRPr lang="en-US" dirty="0"/>
          </a:p>
        </p:txBody>
      </p:sp>
      <p:sp>
        <p:nvSpPr>
          <p:cNvPr id="1028" name="AutoShape 4" descr="data:image/jpeg;base64,/9j/4AAQSkZJRgABAQAAAQABAAD/2wCEAAkGBhMSEBUSExQWExUWFBUVGBcUFBQUFxQUFBUVFBQUFRQXGyYeFxkkGRQUHy8gIycpLCwsFR4xNTAqNSYrLCkBCQoKDgwOGg8PGiwlHyUsLCwsLCwsLCwsLCwsLCwqLCwsLCwsLCwsLCwsLCwsLCwpLCwpKSwsLCwsLCwsLCwsLP/AABEIALcBEwMBIgACEQEDEQH/xAAcAAABBQEBAQAAAAAAAAAAAAAFAAIDBAYBBwj/xABDEAABAwIEAwYDBgUCAwkBAAABAgMRACEEBRIxQVFhBhMicYGRMlKhBxRCscHwI2KCktGi4UNy8RUWM1NUc5Oj4yT/xAAaAQADAQEBAQAAAAAAAAAAAAABAgMEAAUG/8QALBEAAgICAQMDAwMFAQAAAAAAAAECEQMSIQQxURMiQWGRoRSB8AUycdHhQv/aAAwDAQACEQMRAD8A3ZgCSbVE3ikkxNAns7SWom9VWMZ4SZrzVD6Grg1q3kjjUiEhQsaxxzE0byfHk2NFxoFIJKy4n8RpJyyPxH3qzroBmucKSSBRS8A4DKsDIgKqsMq7uVaifM1nm89XzqyvP1LFham1aFtfAUur8UVXXlWs3cPvQleanarTDoF5rqaAmi9/3ZPzmnJyIi2uoTm54GkzmalHjRcpDqKLCezyvnNMX2ZUbazVtjM43qNWe+KBXKTBqVU9lCPxGnjs2r5qJ4bNArer4WImjuwUZ89n3D+OnjJHAICqOhYqlj8YU0NmCgQezi/mpiezax+KiIxxppxh50d2P6aJcnyxxDkkyINUM0yZ1TqlA2m1GMqxpK4PI1OrEgqPQmm2qNiuPJnW8ueTVTE5c+pU2oxjs1KTAqvhs21Gp7tc0HQn7QYdZDcDgfyFAF4B2ZgVou02KUkNkcZ/ShaM1MXFVlJ2CMbRUVlhPxGKYllxJgXFWXscFJmajwGPBMcRU3J12HcUjq3HYgoNU8Uhwj4DIrUNYpOm9dS+k0imvAurMcpha/iBHnUhyq1jWoxQSU8KEYvCkiU0d77HKIFfwzhITuKr4ptSLEH0o4ylQUJFSvvjUBE+dd6lMOhlVAz8KvrSrUqKZ+GlXep9PyNqzGt4rhVhnGkSDVRGWqBmkcMvVJFa9YshswmHiE3ohhs0CADQpbitEFNNZWSm4qem3cbbk1OD7VSSFULzLF6yVcDQXUokACpsXrgCmWJJglIv4LBqdsLdaOnJdDe8mqOVL0IHOiwdJQZrPkk7oMaM93fivU76lJFqoKUoOHeBV7D4oFQmr1SEu2FMra8MqFEQUcqHd6fKpeEzWZ8s0JUibEORwqNDKFXqRog71Fi0AXFqZRsFlhvCJFxVxvEjTE0Kw+KtApz+FcCdQoV5BZdGPg9Ka8+Fb1Qw7a12NqnORqiQqm1XyAlITG9QFEbGp8LlRO5rqspINjQobknyK7pn5T+lVMTjNLyx/MaK5PhClwk/L/ihmb5OStSgdyad1qhebF3qVChpQEKmnN4JxFcxOs2IpElYZSbXIcz12Eom+/6UH+8g7i1Fu0DBUhEcAfyFZ5DCyI4081bFi2iZzApVYWqr9yCDapksORcRU4wSok3qdtfI/coP4hSas4bFKiTXXsNqHh3qkllwGItQaTQLphhxAWmQYqNlXhub0N/iIIHCmlpc9KVR+p1j8Tmmk+VNOOCgFReqWJypSjZVVn8M63FiR0qixxa4fILdmhGLRSoQgqImKVS9KXkrsvAWODTTRgBFEQ1Tw1SqbMoJbwBJiKmaydJN6ItgFUVXxBKVSNqZZXdFFF1ZScy1KdqgRgdSulGEhKxNMeKUC1VWTjkNfBxtaGwARTE5ggG9C14okkmkFJVWSU22aIxQaKG1jYXqphslAWVVFhnINF8Oo70VnlHgZ44sp4pMdKhbI4mrmZMKUJAk0LThXflNaoPdWZp+10XTjRwpYlzUKqtZQ4elWBkrkb1VJL5J2y5hAkC16trxlooY3gnEbVCpl4GSKVRtnWXlYm4irf3yBWfWpYMxUy8eY2NFwdhTC6MbIMGoW8cqaiylvVuIom5hwOFQnkjF0yiTaJskeUVmdtNJ50lSh1NT5OuVEdKrvNwsmeJrnNPGmck7I32FRvVIK+YUV1TVXFpAFImn2C0XMzeCQieX+KEKfTMiiOethSEDofyFZpWGUJq817mInwEnM0SLU0O6kmKBpwbhVMTV9xwoSLRU5QrsVTvgmwroT5113MEk0JVib1U7yVb0dbC6Di8Wk70nlJ0yDWdxCiFc6nSrWAkG9DRoDLKFQ4b1cTikmxg0MfwS0iTUJVG9GUa4Oi65CSlgG21docMeiu1Pka4h5rDunY2p68M4m5NXcrxzejxEetR5tmTWnSmCelLH3Q2VCuKUqohwaSTNW/uhUkjnQrCYjxUV+9Qmagnbso1wRN5Fbc0OzHK1JNjajX/ayQASfrVXFZu2Rc1rlFyRBWmZd9sJ3p7bibVNmDiFqkbVVZw0q6VDRlkw7hGUETVht2DFMwmBITvT1JjepPHLuymwSwToJvV0lNATiIFqcnM6vjesaZKcdnZeXjvHpiroIoKlyTNWF4ogV0sjXY6GNfJdVi0AxXVkEVlVYkF29axhoKQCL1eLlJcC+26Br+JQDEfSuttoVwFW1sJPCgGOxxaVHCu0yeRvb2oJvvpRtVXEZioCb0JXmZJmnKzSRtUH0027bOtBvKc8Q2rU5IBETeiicThVkkOb33I/MUD7OqQ64pKwICZE+dWsmwIL67eFCiB+n0q0cMowUXT/AMiOr7hZtpknwrn1BrmLwTJF3I9U1XUtDbpCeO/mKoY7Ah3el2hCVUjmpNWSdo8yQNAQoKInYg8uVZTtN2x+6oSAkKcWNXiGpKE3AMSJVI2No51pMZ2bbbCSgX43rP8Aavs6y8ltawElJCSuVCEkG8gHYjiIvwq05LagY4NkHYntsl5Wh8iVbQlIg/0CI862BUziEqShQUUfEBukxMHkYrAD7OSCHcGsLJjSFQJO8FXvRXJ8lWy994dUoPqJJQ25/D0AAJ1ADxKgCs8k27Rq1pUzuMwhTMVTw+BUtXKo84zJYcPASaHDOVjY1qUZ1wZnSfJqsJkx7xJJBF/yophcpbDk2kGsZlGeOl9IKrGfyNPfzh373pB/4iR7xSvFka7hUkmaftJiUNgzWLxWYFVuFbrN8sDjZBuSK8zx8tuFJ4GpwVyd9wZU4peDpxRpVVVjL7V2rV9DNZp8JjzxM2q+Hwu4NZHDYwJTfc0VwbsHpXm6uJpUzSYdQq0rEg+VB2HpBIpreJuRS02WjJF7MWysAJoWcC4edGcIskTVrLU61wqwrb07a9rElzyBGMGRuDVnQeANFc5SEkBMV3L2gUkmJrVxdC/+bIcFjymyvrSexyVGxoX2pc0AQd6zeDzMhdzWXKm2KshsncVAqkvGiaFKzPUYqFx+DNRSOcjS4TE3iaJIxAG9YZGaqBtR/AYsECTQa1GjNMlzQJHiFP7PZ8pswTKPy8qrZszqHhqnkwvBroTceSmJJ5KfY9DLiVjUk7/Wg+b5Z3iZG9VsK8RYG1EpOm5rSs23IJQ1M2nJ1RUH3BUxWncatINC8vMvkKMD/ejHI9qYYQ3Ta+BmV5KtS4192QJsbnhFbLK8vKEBMgnievE0IzB1hHiUSCDuN4tyooy4VNHSqAU7ngOJv0vWqXCM6bbJT2cQqSFkq5xbnahuMZKJBuRy40Lw3aV4qT4NTZcISplWvwp/EsEjwm4nmOtX8xzDvAhQITrSJFvDcxPmCK8/Ko8NLku4yj/cU8X3rRGsyFbdOlVM4z1DDJU4JB8OkbqmZF7RE1ezULKRKgrSLR6V5125zEyhokAJbLiuZK16ED/QTWvBgjLqFF9jJlyyjickGHO0DGDKMSHFusqIKW0KALgUlJUIPwkLKkkck8OOZa+1J84hbrwSsLVOi8Np2CGzuABbrEm9ZzChovo75RDeoBRE2ST4ogE+wmhmY6O8V3erRqOnVc6ZtMcYr1vQhiuldmR555ad1R6bi8c3ikd8yZ4rSfiR1PNPUescRQVBrI4F7EYYIxCQtCSTpWNjBIInzBEGtYzmLeISVohK0/EkCAoG2tKeF4kbXkcahLFFxcofY0QyytRn9y7lD/8AHRbj+hqXMMboxZIGy0/pVXKB/wD0N2/F+hp/aBlX3lRCVbpOx5Cs3Bfk02Nz904hDaRYpB+poN2lwIW5J8KvzrT4XLPEHSIOiBPnQvtDgFKCVC5BrHOajk4NKhtj5My12fJEzSomhLwEBNvKlVLfkn6UfBim8SZSDwrT4LESnTxNZ1nLllQlJ3o7gVd0tJKSfEOHCankgmZYhPCLUgkHauv6viFUM+U4l5UAwYIt++VUxiXY2PtUtK5Kb0a/LsXCJJohh8wTczBrAB542hXsaQceB2V7Gk9N3aYyz0ei40goCtV6qstKIsqJrDnF4jbxxyvVnDYrEcl+xq0W4rk71yftThXdVjq9aBBh7gmizrr6j8Kj5pNS4VT0/Af7TR3rwRtNlLA4F7iPrRlOAPdySJqOXzsg/wBpqJzD4hVoV/aaRu33Q20USMYbUNhVg4NaYj86pN5fiLWV7USQ3iEj4SfSkn9GgKSLzTDh2E1O3krnxAR51byNxwJOpJnyom8pxaPD4fPhzNSjKN0zRF6rZMp5TgFKWQq1W80y4oSSXAlI4qIA8qE4bPWUkn7ykwLq7twpHC6wkisT20znF6w4pSVMFXhLagtBgkpQqPhVo4He/KtcMcaqh3NnomEZKkakuBaeaSFAefL1qIZKpapmPKsV2H7SFTgZH/iLkJglJULahI5b8vir0hDzkk6D++dK1GL5QVlcFcWCMxUzhUnv3Lm4HxLVB4Dz4m1DMi+0lOIU5hFIS0oyWVEmFAbIXP4rHlN9orz/ALZZsp3FrWozCgnoEi0DpQVClAocSSFCFA8bG31ANfQLp4RjrXJ5LzzlLY9YyXG4RKm8U4O7AdcQUoKjsjVqI0pBR4xwMzvaK3SMHg3WNbWlSSDBBO487g14pg3DiEhlTnd6UuKBcJVKiS65yCZMRFgEDjR37Oc2WpD7V/jQ4OQSRpJHK9ZcvTwhj2rlf7LLPKcuextMO0lBVudt/SvKe272vNHEi4DLSPIwlX0K5r10Nq1kATYbV4/mDgcxOOxR271TaOpAKEx/SJ9qTpYX1Df8/nAuedYqMxiEyfWpsqytTzzbSbqWoADnJ28zSS1Ox+tEssy1ZUyWFgOqc03BSEXAClOEwDJsOl+APqZI0nKjFjdvU2ubnCYZhODeaL6koTrAKm0pVOswoXnUSdqnybsphu7U7hwoEi6HVJJSkb6FCNV7zyjqKxmd41RxCgfmUDPDSbz6Ee1bjsLiFCEKFiJQoceCknrEEeo5V85lyyiu/c9/HCLfbt2OYXDaX0eD8QM1qsbigCTpBsONUs1wq5VCb8D+tABhsSJKtRmoRze2rKR9OXMnRrc1xoLaY3j9KA4fH+IBddZxaw2CpBJFoqLENOuGUogGhPVu3JGd5XHt8BQvI6UqDpyh6K5WX1F5K/qma4Za18o9hUgy1r5R7VCl3rTw51rL6hjssLwLajJSD6UhlrXyj2FRd51pyXetN6iBZMMva+Uewp/3Br5R7VCl3rXe+60d0dZMMA18o9qeMG38o9qrh6nd71plOILLAwjfyinDCt8h7VV7ynBymU0dZa+7N8hXRh0chVULruqm3R1lsMI5Cl3KOQqsFV2aO6OstBpHKsp9p2eow2AWArSp0aBG8GNUek+9aL9+leU9vGlYt1xCghehXhE+NCBZMEbSLnz6CNnS4pZp0l25OU1Hls85y/MlhWoKInkSIvbb0r0fCdkH8yy9tTJ0JXiFlwEmFBKWwlYRsSFd5tG9ec/c+7VCTcFNjZQVMi3G4j2516zk3bhTaGFMp0t6CO6Ekd4lRK0lI4EbEXsYn4T6Mce+RQ7dyjlrByZpezHZ5jL4LhALbZaDzkIkOK1KSJsJVO3D1rSZw8lGGdWIs0sgjqkwQfUUHZx4eZUcQWzK1rA0gjuyolu15UEkSR58aG9l1HEYDEYML8TanGUqINkKJLSikwbEKEfy1CcPTn7/AIf4FnLeOyPD+0DvicN7rN4t8RIg+VS4OFIQeQ/Ik1fzzLXcI+prEoCFHxCYUhaSo3SRYjcc7cDVHD4poEhILZ6BK02tZKtieh9K9+Moyeydpnmu0qodmDSv4awJt9Zt+laH7LsWsZgEADQtpaFSCdRQgqSEkWB1JnymjmJ7Glllpa3EvpKmysJQlpSAqSEKMkKQTaQEkmAJmxvsfmLH3hQBabAASAR3aieCBKoJEm24rN1GWDxSafwWjjnFrZGkweLLTT7rgCNCFLk7eBJIJ9q+ckNrW1JNtalX2khIUdr3H0r6S7R5YrEYN5hKtKnGykHkbGL8DEetfO3doQNN1BJNwYCr8R/vyrF/T8nqKTff+f8AR8hTbwEnf6cK2/YrKGQpD2pQUhQMeCJFxZSTaR9axzDsmTxJJ8hatTkGL0hax+BGoAiZVISiTsPEoG/y1vk0oNrwLFXJWV84yFxvW5qB7tT3eFSgkKX3qh4CbqlMbTcRWi7AZkkAsqXtC0TGyuII3SCSD8pvYTRfIcE29hh94QH/ABrUgrKrAwFjwkEgqBMTEk0595nDCG0MsEm2hCEquQLE+IkkxvxFeDmjCeNRTdnq4ZSjJv4NxrlAUoRYSVEAdbm1ZPtf2gW0lv7spokuISqUqWVa1BISkadPUmZ5RQXNO1SSQk6lqFrDSNym5V1BFhQ7I8UrF45tJSAhoF60nxAFKNRPVU7Vn9NQTnL4Emo22elLfb5Uz70gVWLRpi2OteN6zIWW/viKVUPu3WlXeqw2PvUoTTEtnnUoa60qoWhCpEil93866ljzonUKDXQKelmnBmKbgFHEg06ndzNIYcUaO1ZwA08Gu91Xe6onanNVdNODNO7oUyO1Ggda4YIgnex/WpENCuhoV1HannODfebYx+DQpQcQ2txqCZKmTKgkfzNybbwKxWCzFatbhJKlWt1M16P2nR91zBjFAeBUBY4K0+FxJ821Ae9ed5lhE4XGPYY3ShxSU8igDU0oxwKdJPQ19j/ScqaMvWxuKZJjnWXld24gpWtMpWLFJiCFjiNQMcRarDLPcsqQ7qHdrCtVh3kgHU2rVuCtKpEm0kCqzeTnFOaw+hEaUgKCk2CSTATMQAPcVpMz7Ll7L0th1CXGlaiVq/hrkmyVplQsdingNor0c2FSkprhp/chgzSScXymjUZLjNLDIJLza1lvXFwFpUdJ5eEuo/qTXcre+7Y86iAHQUrJgDWlRGqdrqSSP/cHOsLljWJwJbL2kJMuNwtDqVFr/iJSDqBTqiYBvFFM/wC0zWJZT3bzbT0qSU3UpekAag5OlsEIRveePPH1fTeq9o/uacGTVOMiT7YcoexGJaDSmlJCI0a0BxCpUSSFHYjTF9xtxrzhWCDaihaIUmxChcHjUSs6WFSCZuSQZ8zb86N4VxGM0h1ZbWLawASU/KoEiehm1Y4XFKPg0qK+BpxrriVJGIdSFaZGswdMQJFxsON4E0Ow+YrYeIuCDaDbTwg8Qd60LnZQNXSl52LqKHWDAmB4UAmTTM37P96xqbbcC0gHS4E6gTPwEAahIgpjiDR4Rzt9zV4T7TkqwL7ap70MLCDzURp3G0Az6b7V5Kt8wR1rUZH2UdC0HEJ7tkyFkOshekg7I1ahNhOm01qs4yjKm2QplpsvKIv3qVIaAvPcvPEKJ2+vQvh1g6XFiSg2tjzvDZG6sak6QgRKlqKU+WqImZtv0o9g3EpZKESdSkFSjbVpkjSIkJ1at97GntYdBWVvYhLwCYShLbgSmLiySE2OwBIuaiwzQU7pSpS9RSJKUp8SrWAJm0bmbVfLkxxxupW2RhGcprikHcY8sJQ2lSgEtIOlKiAVqQ46ZA38S2B60IbcCXCREAgDrBBSetjhj/SaI492XVqT86tP9Kilv64Zn++g+FgkH8IlfmAJA/8AjLX9leUnSPQZJiXZJJ8vay/9XirVfZphPC++d1rDYP8AK2Lkep+lYt53SknkPfkfUWr1Tstge4wTTZsQgKP/ADL8Rn3rF1uRQxV5FlyEVKNMUu1JTgOxriyDBm/KvD3QtEes0qk7vp9a7QtDaEgeHvTgqoEgVKE+dKKTBftTgsc6hb42mncNqY4n1Xrs1ElUCnoTvNqZcgJAacDUZN6U0yZ3KJw4K6FzUSSJvXb1TZtHJkuq8V0qiowFcKXrR5OH6q6lQqOntqvRV3yC2Ae3eX95glmPE2Q4PIWX/pJPpXmbrwcVqc7tZ0oTLjbalaUw2gaiJP4Ui/IV7S+kEFKhIUCCOaSII9q8fbyiF4nCqspIUkK4jSR4vQaXP6BXpdHkaTj4HSvggYdaSbfdk78EDztNXkZuNu8w4/paP0M1hc8wyipTsROlahyUsqS5bkHUOJ/t51WVh+7SgqPiUCdF5Sm2kq5FVyByAPEV7cFKStTf3M7cb/tR6Kc7BgKdRABACWm7SdRA8Nr3qZ7ErbQHQ44lJEpKVFKYMQfCREk15uy4tXwgmNzwHmo2HrXp/ZvDjF5cMOVJClNLQFQVBKml60EbT8EVDLGMWrk3zyWxycr4M12lXh3VJfAAdW2A7phIWsEpK9IEAqAExub1ncOG0nwqUgjnCwfyI+tbLJvstXiGS89iO7A1eBDepR0kj4lKATMTsd68/wA1wZZfW3JOlRAJ4jgfaqbRbqIOUuQ+rMWzYqCvcCesg8hfpXcTh0oTrUAlOoJJgm51EQAL2SeVZdlw608fEn8xW9xraVoKXGVvNhaXFhtwNkBIWJ1QbHUdh7VKdJhXJmnM4aAsJ9IpiM6KrBIHUnbzoxicny1zSltxWFgglT6HFqUDuglBKBHzaR1mjauyuUrQA3iCiN1LeEkm06SAOHIUbgCpGSexiwnwwOo/Si/ZRRCw6q+gKdMj/wAtJULeiRU73YrCI+HMUAHaVtGRzgHz9qs9kMvDnepkgBKRMAkgrSYiRuEEdNXGjnnj19qo7HGSlyNSohXVP1UnwD/7GG/76YzgVqbT3aSorAO1kpJUW5Ow8CY9q04yllBA06lW+M6yfh/CAE7oB23nnFEmspUQPCEImwtIAHBsbesbV58syRoqu5jj2a/iMoUsEuPoRpTcafjXKuMBJ2kdb16W6kDjx2rznD4lS877nVKGSsJEAX7oalGOMk+lblQHGSfoP81g633a34v7k218FlbiAAJ84mqjuLEqiY4dKbKRMnhaZmeVh++lQh8C+x9P1rDpE5vknDnMKnyV/iuVXUpRMlCvUGlR0j4G2iFQbcakBIH53qklf+aeDUKZPYtg+nrT0njNU9Vd7y3Gj2BZdCutOP7vVEOEbU9KtVhM01tgsva+ddK/+tUlWE78IvSDyrRPl+zTK/kNl4KpxVwqgh9U/DPmf8U4LXwA8pn2pjlRcC9r10uDnf6e9UO9XAEJB5yZNP7tfGKKAWy9+5ri3/IetVg2eY9KcEGQbW5/qK46y0hy0SJ68KwHbZHc41p5N+8RCpsCU+BYPQoUkVu0trsr9x6Vi/tNw8MsuSJS4R/cmdv6K29M2siQ6dHmzKUlSiWlKWdQJW8T8U67BPGae1lOoghtE/1OEmZkhaiD7V612TwLCsK0vumyqFaiW0SSFquSRJMRRtDKE/DbyMfQVpn1sotpL8gdeDyPB9j8QvZlw8RKdKR/dCR6VpchwLmDeabdgalSAlQVCVnQZi0zP0red/xEk9SeXW/pWO7bYhIcYUFDUnVIBuLoUmfY0kOoc50PFuxf9trYzoYZbhGFidBAiFs65VaVQoHevIO0OcqxWKexCv8AiLKh0TshI8kBI9K232pgl5L6ZKSyltSgZhf8TwmNjorzeK9Lplcdv2IyfwzXfZblXfZihREpZQ4+rzQmG/8AWpB9KWa5wtpoFB3OhQkgEFJN4N9vrRX7MsxThWX3SklTpDaTAjQgEm/VSv8ATWZzdJU0EpudYtYWAVO/mPelUt8rT7KkFcIqt50FWUmPIg/nXHca1E8QdgB7zNUUYBfL/Un/ADR5HdLOpxptJCU+IuFRWsWKlJkJBjhEW41eWq5BbBSHkqVpSkkkgCIudhW47OO4kNOnCNpdXrbBSpQSNGlyTOpPHTx40BdQyXUva0ApAgAAJlMxIG/+wo32Sxq0NuFBg62gbTYpXuJ5xWbNP2NxX3HiGGc7zhFxgWR5LF/P+NNO/wC8Ob/+hR6L/wD0ojgcY+sgFaSZiVAAbW2MetTpzFdidPvG1eM+ofzCP5/2Nq/JjewzqnM0dccRCtLpUkSdKipKSkGSbbTPCvQH1qFkpWZO2qARzMmszk+Ut4d9xxJKlLCpBUm3i1K67zvRhWOOw5i1uYknn6UvVZlkmtVxQVFovrdOxBBA6W6ExffnUCXSLgbzueHtwqI4oFPM6gIhIABkXJVO+nhF5mqz+LSgGSRG8SqL/wApO1Z/dxSOouKeTxN/T9DSqk5mxkgObW8KbW4C2305Uqe/p+P+nOgnNSBRjnz6VSDxJsTt++FObcjdUTz6dKkmTCDRUrbhvNuO/WpCkxMyDPQ+o4UOC77q9Dv/ALVKgGePqdvegpKji+ALRqnjMfQVxtwRcGf+YDSeMjjVVaYMb7bSY8z7V0Ec+O4IFHZIBYSZ/Zt18qkbcA5RN6gbtMcbG+49DTyBFoBvuf0pk13QSbwyYB53IH/WnIdI2t6mq6XgIJJVfYDfhEzap1kKgAEASBcmx2AHv70U/kNOh6lmec8rn2FcS8Zt9KZsN7zsBB48Y3tVdbq/wpMT0k+p6zRpvlHahBLpAjSJneaapYESY+tUm1ORJCgYiLbdCqY9uFDsVlTzhuuwuBP7HCn1pcs6vIWcxyU7kRtv14+nSs527zBpzCKSkiUrbUAJ5wfoo1YGQrNiZ5SfbhUT3ZEKTCjY28JJkb/mKfHJRkpX2CZXJ+0GKQ13TRSEAg3AmSL8Z4VZVnONNu+jnphIv1CK0eD7GNR4FH0UNxuJ3qbD9k2QbybixJm3rWqWeO1pfgamYpzEOn43lK5wtavziqrrI+JJUTtBHAn/ADXpLfZhj5Ee/wAPGTx9qlbyttBBSmLQSJEif3vXfqtQuLT5PN+0AcfbCBse7c23UUR+prNDsy5BiNxKbj1Hvzr2deUtG2kJ8hsL7VxOWtp5bjcbXjypo/1BxVRXBNxTdnkv3J7QlCfAlII8OsahMkm/5V05G8uRpUlQVa3nI/KvWE4NsTAA6gJ+hrjmkEJ3JPK8RJM7Dah+ul4O1PKmOza9ypR4XAF+PlVtHZraQbidyo+wNelDu5kxYfJJI8wf3FcdSn8MpHCZPkL/AJflSS6ufkKiqMCOyqDMoWDFhoIBtq43g/rUnY/AOIS6HWyJLZ8QA2Cp3/5h71tHrmLi5mbTxkfv2qut28EKExBGxJIiNJmbdOFL+olKLi33DVMgCUzM7EQDzGwPPenLaJP4RbgVJ4k7CB6VK9qCiDqEwb8LbiDx8udRNuQQEAK1WmQbzfUPP86yU7GuhqkhMlIUOpvf3k7cqh7+QfCbCSQnUBeJVfwi8TPtVt5BJUR/D0iSCuJPIA7i+0zaq2BfcaWp4OBKiPCSAQoH40niZ8NoItccaeEVL+5jEYWkESeWwvGxICj9JrjTgccKArTE+NaFNhWn+bkYFRNPTr3CFTIS4pKQJBSF6Um+pIgiOVVXMESmWysndQASuJgJ20njy69DRYo+QUvgIrBSSlPcKAJE62LkGD8Sgd54UqhwuLAQAoKJEgmFHY9EUqopL6/cf9/yEQek8iTuOccDUrbp5R5UqVYWrMxOgqPMR1FJI1W1Ez1I48DwvXaVBQVjUWCjmfzqRhKE8JtFyepmbnc0qVUguaHSR1ToG3IkT09N66rEjiEi/KY5b0qVd2HqoqvkS3/5pG+0T+/0pyVTxMjeSfThSpV3cVEqgrSbA/So16gpIlAAEkEKPEWBEQYJ/d6VKqUkrHpIlRiSVAjSkj5dY9bmokKQu6VK3IPDxA33612lSrlci/BK0b6bk85FVn3UJJCiZETBNvYUqVFQTjbDqqsSXBMkaUkfECTtsSmRXXHNVtAt/MRPI12lXapDuC1ONCBCrAnof8U3vYG/vqmPPh7UqVJPghfInX9UFIi3iklUnoYFNW6D4TFxvv71ylSJ27A2MWsJiAYMyQY+h3NQ/fhpmDedOxkgiQZuN67SotUwDmnwQVCFXFjIufw7eYnpUOKxawrUk6DGoaeGobidpvSpVaK5oddqIVa3Fp7yyljVqJkn8INvIW/61MwpSUrTCVcVAlSgIMSUq8J233G1xXaVGS1VrualjSoH+AknutQOkSCElMkGAbEA3tf1rmNxmkFsKVBOzyULVEXIWnbYjhwrlKmTtEpL2pkTKkuJCFAkSCSCJAmCClVj0g05bTAnSolQIOhbdon5knlSpV0UqsWKTXJexY0IhLqQhxJOhAWlMCJgH+YgRbYULxeFCXS3dJEkwASk+GUmVQbkeIc9jSpVeEVKRscY69gsyCkaQUwJA1jUqATEq03pUqVbvQj9SHqM/9k="/>
          <p:cNvSpPr>
            <a:spLocks noChangeAspect="1" noChangeArrowheads="1"/>
          </p:cNvSpPr>
          <p:nvPr/>
        </p:nvSpPr>
        <p:spPr bwMode="auto">
          <a:xfrm>
            <a:off x="63500" y="-8429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0" name="AutoShape 6" descr="data:image/jpeg;base64,/9j/4AAQSkZJRgABAQAAAQABAAD/2wCEAAkGBhMSEBUSExQWExUWFBUVGBcUFBQUFxQUFBUVFBQUFRQXGyYeFxkkGRQUHy8gIycpLCwsFR4xNTAqNSYrLCkBCQoKDgwOGg8PGiwlHyUsLCwsLCwsLCwsLCwsLCwqLCwsLCwsLCwsLCwsLCwsLCwpLCwpKSwsLCwsLCwsLCwsLP/AABEIALcBEwMBIgACEQEDEQH/xAAcAAABBQEBAQAAAAAAAAAAAAAFAAIDBAYBBwj/xABDEAABAwIEAwYDBgUCAwkBAAABAgMRACEEBRIxQVFhBhMicYGRMlKhBxRCscHwI2KCktGi4UNy8RUWM1NUc5Oj4yT/xAAaAQADAQEBAQAAAAAAAAAAAAABAgMEAAUG/8QALBEAAgICAQMDAwMFAQAAAAAAAAECEQMSIQQxURMiQWGRoRSB8AUycdHhQv/aAAwDAQACEQMRAD8A3ZgCSbVE3ikkxNAns7SWom9VWMZ4SZrzVD6Grg1q3kjjUiEhQsaxxzE0byfHk2NFxoFIJKy4n8RpJyyPxH3qzroBmucKSSBRS8A4DKsDIgKqsMq7uVaifM1nm89XzqyvP1LFham1aFtfAUur8UVXXlWs3cPvQleanarTDoF5rqaAmi9/3ZPzmnJyIi2uoTm54GkzmalHjRcpDqKLCezyvnNMX2ZUbazVtjM43qNWe+KBXKTBqVU9lCPxGnjs2r5qJ4bNArer4WImjuwUZ89n3D+OnjJHAICqOhYqlj8YU0NmCgQezi/mpiezax+KiIxxppxh50d2P6aJcnyxxDkkyINUM0yZ1TqlA2m1GMqxpK4PI1OrEgqPQmm2qNiuPJnW8ueTVTE5c+pU2oxjs1KTAqvhs21Gp7tc0HQn7QYdZDcDgfyFAF4B2ZgVou02KUkNkcZ/ShaM1MXFVlJ2CMbRUVlhPxGKYllxJgXFWXscFJmajwGPBMcRU3J12HcUjq3HYgoNU8Uhwj4DIrUNYpOm9dS+k0imvAurMcpha/iBHnUhyq1jWoxQSU8KEYvCkiU0d77HKIFfwzhITuKr4ptSLEH0o4ylQUJFSvvjUBE+dd6lMOhlVAz8KvrSrUqKZ+GlXep9PyNqzGt4rhVhnGkSDVRGWqBmkcMvVJFa9YshswmHiE3ohhs0CADQpbitEFNNZWSm4qem3cbbk1OD7VSSFULzLF6yVcDQXUokACpsXrgCmWJJglIv4LBqdsLdaOnJdDe8mqOVL0IHOiwdJQZrPkk7oMaM93fivU76lJFqoKUoOHeBV7D4oFQmr1SEu2FMra8MqFEQUcqHd6fKpeEzWZ8s0JUibEORwqNDKFXqRog71Fi0AXFqZRsFlhvCJFxVxvEjTE0Kw+KtApz+FcCdQoV5BZdGPg9Ka8+Fb1Qw7a12NqnORqiQqm1XyAlITG9QFEbGp8LlRO5rqspINjQobknyK7pn5T+lVMTjNLyx/MaK5PhClwk/L/ihmb5OStSgdyad1qhebF3qVChpQEKmnN4JxFcxOs2IpElYZSbXIcz12Eom+/6UH+8g7i1Fu0DBUhEcAfyFZ5DCyI4081bFi2iZzApVYWqr9yCDapksORcRU4wSok3qdtfI/coP4hSas4bFKiTXXsNqHh3qkllwGItQaTQLphhxAWmQYqNlXhub0N/iIIHCmlpc9KVR+p1j8Tmmk+VNOOCgFReqWJypSjZVVn8M63FiR0qixxa4fILdmhGLRSoQgqImKVS9KXkrsvAWODTTRgBFEQ1Tw1SqbMoJbwBJiKmaydJN6ItgFUVXxBKVSNqZZXdFFF1ZScy1KdqgRgdSulGEhKxNMeKUC1VWTjkNfBxtaGwARTE5ggG9C14okkmkFJVWSU22aIxQaKG1jYXqphslAWVVFhnINF8Oo70VnlHgZ44sp4pMdKhbI4mrmZMKUJAk0LThXflNaoPdWZp+10XTjRwpYlzUKqtZQ4elWBkrkb1VJL5J2y5hAkC16trxlooY3gnEbVCpl4GSKVRtnWXlYm4irf3yBWfWpYMxUy8eY2NFwdhTC6MbIMGoW8cqaiylvVuIom5hwOFQnkjF0yiTaJskeUVmdtNJ50lSh1NT5OuVEdKrvNwsmeJrnNPGmck7I32FRvVIK+YUV1TVXFpAFImn2C0XMzeCQieX+KEKfTMiiOethSEDofyFZpWGUJq817mInwEnM0SLU0O6kmKBpwbhVMTV9xwoSLRU5QrsVTvgmwroT5113MEk0JVib1U7yVb0dbC6Di8Wk70nlJ0yDWdxCiFc6nSrWAkG9DRoDLKFQ4b1cTikmxg0MfwS0iTUJVG9GUa4Oi65CSlgG21docMeiu1Pka4h5rDunY2p68M4m5NXcrxzejxEetR5tmTWnSmCelLH3Q2VCuKUqohwaSTNW/uhUkjnQrCYjxUV+9Qmagnbso1wRN5Fbc0OzHK1JNjajX/ayQASfrVXFZu2Rc1rlFyRBWmZd9sJ3p7bibVNmDiFqkbVVZw0q6VDRlkw7hGUETVht2DFMwmBITvT1JjepPHLuymwSwToJvV0lNATiIFqcnM6vjesaZKcdnZeXjvHpiroIoKlyTNWF4ogV0sjXY6GNfJdVi0AxXVkEVlVYkF29axhoKQCL1eLlJcC+26Br+JQDEfSuttoVwFW1sJPCgGOxxaVHCu0yeRvb2oJvvpRtVXEZioCb0JXmZJmnKzSRtUH0027bOtBvKc8Q2rU5IBETeiicThVkkOb33I/MUD7OqQ64pKwICZE+dWsmwIL67eFCiB+n0q0cMowUXT/AMiOr7hZtpknwrn1BrmLwTJF3I9U1XUtDbpCeO/mKoY7Ah3el2hCVUjmpNWSdo8yQNAQoKInYg8uVZTtN2x+6oSAkKcWNXiGpKE3AMSJVI2No51pMZ2bbbCSgX43rP8Aavs6y8ltawElJCSuVCEkG8gHYjiIvwq05LagY4NkHYntsl5Wh8iVbQlIg/0CI862BUziEqShQUUfEBukxMHkYrAD7OSCHcGsLJjSFQJO8FXvRXJ8lWy994dUoPqJJQ25/D0AAJ1ADxKgCs8k27Rq1pUzuMwhTMVTw+BUtXKo84zJYcPASaHDOVjY1qUZ1wZnSfJqsJkx7xJJBF/yophcpbDk2kGsZlGeOl9IKrGfyNPfzh373pB/4iR7xSvFka7hUkmaftJiUNgzWLxWYFVuFbrN8sDjZBuSK8zx8tuFJ4GpwVyd9wZU4peDpxRpVVVjL7V2rV9DNZp8JjzxM2q+Hwu4NZHDYwJTfc0VwbsHpXm6uJpUzSYdQq0rEg+VB2HpBIpreJuRS02WjJF7MWysAJoWcC4edGcIskTVrLU61wqwrb07a9rElzyBGMGRuDVnQeANFc5SEkBMV3L2gUkmJrVxdC/+bIcFjymyvrSexyVGxoX2pc0AQd6zeDzMhdzWXKm2KshsncVAqkvGiaFKzPUYqFx+DNRSOcjS4TE3iaJIxAG9YZGaqBtR/AYsECTQa1GjNMlzQJHiFP7PZ8pswTKPy8qrZszqHhqnkwvBroTceSmJJ5KfY9DLiVjUk7/Wg+b5Z3iZG9VsK8RYG1EpOm5rSs23IJQ1M2nJ1RUH3BUxWncatINC8vMvkKMD/ejHI9qYYQ3Ta+BmV5KtS4192QJsbnhFbLK8vKEBMgnievE0IzB1hHiUSCDuN4tyooy4VNHSqAU7ngOJv0vWqXCM6bbJT2cQqSFkq5xbnahuMZKJBuRy40Lw3aV4qT4NTZcISplWvwp/EsEjwm4nmOtX8xzDvAhQITrSJFvDcxPmCK8/Ko8NLku4yj/cU8X3rRGsyFbdOlVM4z1DDJU4JB8OkbqmZF7RE1ezULKRKgrSLR6V5125zEyhokAJbLiuZK16ED/QTWvBgjLqFF9jJlyyjickGHO0DGDKMSHFusqIKW0KALgUlJUIPwkLKkkck8OOZa+1J84hbrwSsLVOi8Np2CGzuABbrEm9ZzChovo75RDeoBRE2ST4ogE+wmhmY6O8V3erRqOnVc6ZtMcYr1vQhiuldmR555ad1R6bi8c3ikd8yZ4rSfiR1PNPUescRQVBrI4F7EYYIxCQtCSTpWNjBIInzBEGtYzmLeISVohK0/EkCAoG2tKeF4kbXkcahLFFxcofY0QyytRn9y7lD/8AHRbj+hqXMMboxZIGy0/pVXKB/wD0N2/F+hp/aBlX3lRCVbpOx5Cs3Bfk02Nz904hDaRYpB+poN2lwIW5J8KvzrT4XLPEHSIOiBPnQvtDgFKCVC5BrHOajk4NKhtj5My12fJEzSomhLwEBNvKlVLfkn6UfBim8SZSDwrT4LESnTxNZ1nLllQlJ3o7gVd0tJKSfEOHCankgmZYhPCLUgkHauv6viFUM+U4l5UAwYIt++VUxiXY2PtUtK5Kb0a/LsXCJJohh8wTczBrAB542hXsaQceB2V7Gk9N3aYyz0ei40goCtV6qstKIsqJrDnF4jbxxyvVnDYrEcl+xq0W4rk71yftThXdVjq9aBBh7gmizrr6j8Kj5pNS4VT0/Af7TR3rwRtNlLA4F7iPrRlOAPdySJqOXzsg/wBpqJzD4hVoV/aaRu33Q20USMYbUNhVg4NaYj86pN5fiLWV7USQ3iEj4SfSkn9GgKSLzTDh2E1O3krnxAR51byNxwJOpJnyom8pxaPD4fPhzNSjKN0zRF6rZMp5TgFKWQq1W80y4oSSXAlI4qIA8qE4bPWUkn7ykwLq7twpHC6wkisT20znF6w4pSVMFXhLagtBgkpQqPhVo4He/KtcMcaqh3NnomEZKkakuBaeaSFAefL1qIZKpapmPKsV2H7SFTgZH/iLkJglJULahI5b8vir0hDzkk6D++dK1GL5QVlcFcWCMxUzhUnv3Lm4HxLVB4Dz4m1DMi+0lOIU5hFIS0oyWVEmFAbIXP4rHlN9orz/ALZZsp3FrWozCgnoEi0DpQVClAocSSFCFA8bG31ANfQLp4RjrXJ5LzzlLY9YyXG4RKm8U4O7AdcQUoKjsjVqI0pBR4xwMzvaK3SMHg3WNbWlSSDBBO487g14pg3DiEhlTnd6UuKBcJVKiS65yCZMRFgEDjR37Oc2WpD7V/jQ4OQSRpJHK9ZcvTwhj2rlf7LLPKcuextMO0lBVudt/SvKe272vNHEi4DLSPIwlX0K5r10Nq1kATYbV4/mDgcxOOxR271TaOpAKEx/SJ9qTpYX1Df8/nAuedYqMxiEyfWpsqytTzzbSbqWoADnJ28zSS1Ox+tEssy1ZUyWFgOqc03BSEXAClOEwDJsOl+APqZI0nKjFjdvU2ubnCYZhODeaL6koTrAKm0pVOswoXnUSdqnybsphu7U7hwoEi6HVJJSkb6FCNV7zyjqKxmd41RxCgfmUDPDSbz6Ee1bjsLiFCEKFiJQoceCknrEEeo5V85lyyiu/c9/HCLfbt2OYXDaX0eD8QM1qsbigCTpBsONUs1wq5VCb8D+tABhsSJKtRmoRze2rKR9OXMnRrc1xoLaY3j9KA4fH+IBddZxaw2CpBJFoqLENOuGUogGhPVu3JGd5XHt8BQvI6UqDpyh6K5WX1F5K/qma4Za18o9hUgy1r5R7VCl3rTw51rL6hjssLwLajJSD6UhlrXyj2FRd51pyXetN6iBZMMva+Uewp/3Br5R7VCl3rXe+60d0dZMMA18o9qeMG38o9qrh6nd71plOILLAwjfyinDCt8h7VV7ynBymU0dZa+7N8hXRh0chVULruqm3R1lsMI5Cl3KOQqsFV2aO6OstBpHKsp9p2eow2AWArSp0aBG8GNUek+9aL9+leU9vGlYt1xCghehXhE+NCBZMEbSLnz6CNnS4pZp0l25OU1Hls85y/MlhWoKInkSIvbb0r0fCdkH8yy9tTJ0JXiFlwEmFBKWwlYRsSFd5tG9ec/c+7VCTcFNjZQVMi3G4j2516zk3bhTaGFMp0t6CO6Ekd4lRK0lI4EbEXsYn4T6Mce+RQ7dyjlrByZpezHZ5jL4LhALbZaDzkIkOK1KSJsJVO3D1rSZw8lGGdWIs0sgjqkwQfUUHZx4eZUcQWzK1rA0gjuyolu15UEkSR58aG9l1HEYDEYML8TanGUqINkKJLSikwbEKEfy1CcPTn7/AIf4FnLeOyPD+0DvicN7rN4t8RIg+VS4OFIQeQ/Ik1fzzLXcI+prEoCFHxCYUhaSo3SRYjcc7cDVHD4poEhILZ6BK02tZKtieh9K9+Moyeydpnmu0qodmDSv4awJt9Zt+laH7LsWsZgEADQtpaFSCdRQgqSEkWB1JnymjmJ7Glllpa3EvpKmysJQlpSAqSEKMkKQTaQEkmAJmxvsfmLH3hQBabAASAR3aieCBKoJEm24rN1GWDxSafwWjjnFrZGkweLLTT7rgCNCFLk7eBJIJ9q+ckNrW1JNtalX2khIUdr3H0r6S7R5YrEYN5hKtKnGykHkbGL8DEetfO3doQNN1BJNwYCr8R/vyrF/T8nqKTff+f8AR8hTbwEnf6cK2/YrKGQpD2pQUhQMeCJFxZSTaR9axzDsmTxJJ8hatTkGL0hax+BGoAiZVISiTsPEoG/y1vk0oNrwLFXJWV84yFxvW5qB7tT3eFSgkKX3qh4CbqlMbTcRWi7AZkkAsqXtC0TGyuII3SCSD8pvYTRfIcE29hh94QH/ABrUgrKrAwFjwkEgqBMTEk0595nDCG0MsEm2hCEquQLE+IkkxvxFeDmjCeNRTdnq4ZSjJv4NxrlAUoRYSVEAdbm1ZPtf2gW0lv7spokuISqUqWVa1BISkadPUmZ5RQXNO1SSQk6lqFrDSNym5V1BFhQ7I8UrF45tJSAhoF60nxAFKNRPVU7Vn9NQTnL4Emo22elLfb5Uz70gVWLRpi2OteN6zIWW/viKVUPu3WlXeqw2PvUoTTEtnnUoa60qoWhCpEil93866ljzonUKDXQKelmnBmKbgFHEg06ndzNIYcUaO1ZwA08Gu91Xe6onanNVdNODNO7oUyO1Ggda4YIgnex/WpENCuhoV1HannODfebYx+DQpQcQ2txqCZKmTKgkfzNybbwKxWCzFatbhJKlWt1M16P2nR91zBjFAeBUBY4K0+FxJ821Ae9ed5lhE4XGPYY3ShxSU8igDU0oxwKdJPQ19j/ScqaMvWxuKZJjnWXld24gpWtMpWLFJiCFjiNQMcRarDLPcsqQ7qHdrCtVh3kgHU2rVuCtKpEm0kCqzeTnFOaw+hEaUgKCk2CSTATMQAPcVpMz7Ll7L0th1CXGlaiVq/hrkmyVplQsdingNor0c2FSkprhp/chgzSScXymjUZLjNLDIJLza1lvXFwFpUdJ5eEuo/qTXcre+7Y86iAHQUrJgDWlRGqdrqSSP/cHOsLljWJwJbL2kJMuNwtDqVFr/iJSDqBTqiYBvFFM/wC0zWJZT3bzbT0qSU3UpekAag5OlsEIRveePPH1fTeq9o/uacGTVOMiT7YcoexGJaDSmlJCI0a0BxCpUSSFHYjTF9xtxrzhWCDaihaIUmxChcHjUSs6WFSCZuSQZ8zb86N4VxGM0h1ZbWLawASU/KoEiehm1Y4XFKPg0qK+BpxrriVJGIdSFaZGswdMQJFxsON4E0Ow+YrYeIuCDaDbTwg8Qd60LnZQNXSl52LqKHWDAmB4UAmTTM37P96xqbbcC0gHS4E6gTPwEAahIgpjiDR4Rzt9zV4T7TkqwL7ap70MLCDzURp3G0Az6b7V5Kt8wR1rUZH2UdC0HEJ7tkyFkOshekg7I1ahNhOm01qs4yjKm2QplpsvKIv3qVIaAvPcvPEKJ2+vQvh1g6XFiSg2tjzvDZG6sak6QgRKlqKU+WqImZtv0o9g3EpZKESdSkFSjbVpkjSIkJ1at97GntYdBWVvYhLwCYShLbgSmLiySE2OwBIuaiwzQU7pSpS9RSJKUp8SrWAJm0bmbVfLkxxxupW2RhGcprikHcY8sJQ2lSgEtIOlKiAVqQ46ZA38S2B60IbcCXCREAgDrBBSetjhj/SaI492XVqT86tP9Kilv64Zn++g+FgkH8IlfmAJA/8AjLX9leUnSPQZJiXZJJ8vay/9XirVfZphPC++d1rDYP8AK2Lkep+lYt53SknkPfkfUWr1Tstge4wTTZsQgKP/ADL8Rn3rF1uRQxV5FlyEVKNMUu1JTgOxriyDBm/KvD3QtEes0qk7vp9a7QtDaEgeHvTgqoEgVKE+dKKTBftTgsc6hb42mncNqY4n1Xrs1ElUCnoTvNqZcgJAacDUZN6U0yZ3KJw4K6FzUSSJvXb1TZtHJkuq8V0qiowFcKXrR5OH6q6lQqOntqvRV3yC2Ae3eX95glmPE2Q4PIWX/pJPpXmbrwcVqc7tZ0oTLjbalaUw2gaiJP4Ui/IV7S+kEFKhIUCCOaSII9q8fbyiF4nCqspIUkK4jSR4vQaXP6BXpdHkaTj4HSvggYdaSbfdk78EDztNXkZuNu8w4/paP0M1hc8wyipTsROlahyUsqS5bkHUOJ/t51WVh+7SgqPiUCdF5Sm2kq5FVyByAPEV7cFKStTf3M7cb/tR6Kc7BgKdRABACWm7SdRA8Nr3qZ7ErbQHQ44lJEpKVFKYMQfCREk15uy4tXwgmNzwHmo2HrXp/ZvDjF5cMOVJClNLQFQVBKml60EbT8EVDLGMWrk3zyWxycr4M12lXh3VJfAAdW2A7phIWsEpK9IEAqAExub1ncOG0nwqUgjnCwfyI+tbLJvstXiGS89iO7A1eBDepR0kj4lKATMTsd68/wA1wZZfW3JOlRAJ4jgfaqbRbqIOUuQ+rMWzYqCvcCesg8hfpXcTh0oTrUAlOoJJgm51EQAL2SeVZdlw608fEn8xW9xraVoKXGVvNhaXFhtwNkBIWJ1QbHUdh7VKdJhXJmnM4aAsJ9IpiM6KrBIHUnbzoxicny1zSltxWFgglT6HFqUDuglBKBHzaR1mjauyuUrQA3iCiN1LeEkm06SAOHIUbgCpGSexiwnwwOo/Si/ZRRCw6q+gKdMj/wAtJULeiRU73YrCI+HMUAHaVtGRzgHz9qs9kMvDnepkgBKRMAkgrSYiRuEEdNXGjnnj19qo7HGSlyNSohXVP1UnwD/7GG/76YzgVqbT3aSorAO1kpJUW5Ow8CY9q04yllBA06lW+M6yfh/CAE7oB23nnFEmspUQPCEImwtIAHBsbesbV58syRoqu5jj2a/iMoUsEuPoRpTcafjXKuMBJ2kdb16W6kDjx2rznD4lS877nVKGSsJEAX7oalGOMk+lblQHGSfoP81g633a34v7k218FlbiAAJ84mqjuLEqiY4dKbKRMnhaZmeVh++lQh8C+x9P1rDpE5vknDnMKnyV/iuVXUpRMlCvUGlR0j4G2iFQbcakBIH53qklf+aeDUKZPYtg+nrT0njNU9Vd7y3Gj2BZdCutOP7vVEOEbU9KtVhM01tgsva+ddK/+tUlWE78IvSDyrRPl+zTK/kNl4KpxVwqgh9U/DPmf8U4LXwA8pn2pjlRcC9r10uDnf6e9UO9XAEJB5yZNP7tfGKKAWy9+5ri3/IetVg2eY9KcEGQbW5/qK46y0hy0SJ68KwHbZHc41p5N+8RCpsCU+BYPQoUkVu0trsr9x6Vi/tNw8MsuSJS4R/cmdv6K29M2siQ6dHmzKUlSiWlKWdQJW8T8U67BPGae1lOoghtE/1OEmZkhaiD7V612TwLCsK0vumyqFaiW0SSFquSRJMRRtDKE/DbyMfQVpn1sotpL8gdeDyPB9j8QvZlw8RKdKR/dCR6VpchwLmDeabdgalSAlQVCVnQZi0zP0red/xEk9SeXW/pWO7bYhIcYUFDUnVIBuLoUmfY0kOoc50PFuxf9trYzoYZbhGFidBAiFs65VaVQoHevIO0OcqxWKexCv8AiLKh0TshI8kBI9K232pgl5L6ZKSyltSgZhf8TwmNjorzeK9Lplcdv2IyfwzXfZblXfZihREpZQ4+rzQmG/8AWpB9KWa5wtpoFB3OhQkgEFJN4N9vrRX7MsxThWX3SklTpDaTAjQgEm/VSv8ATWZzdJU0EpudYtYWAVO/mPelUt8rT7KkFcIqt50FWUmPIg/nXHca1E8QdgB7zNUUYBfL/Un/ADR5HdLOpxptJCU+IuFRWsWKlJkJBjhEW41eWq5BbBSHkqVpSkkkgCIudhW47OO4kNOnCNpdXrbBSpQSNGlyTOpPHTx40BdQyXUva0ApAgAAJlMxIG/+wo32Sxq0NuFBg62gbTYpXuJ5xWbNP2NxX3HiGGc7zhFxgWR5LF/P+NNO/wC8Ob/+hR6L/wD0ojgcY+sgFaSZiVAAbW2MetTpzFdidPvG1eM+ofzCP5/2Nq/JjewzqnM0dccRCtLpUkSdKipKSkGSbbTPCvQH1qFkpWZO2qARzMmszk+Ut4d9xxJKlLCpBUm3i1K67zvRhWOOw5i1uYknn6UvVZlkmtVxQVFovrdOxBBA6W6ExffnUCXSLgbzueHtwqI4oFPM6gIhIABkXJVO+nhF5mqz+LSgGSRG8SqL/wApO1Z/dxSOouKeTxN/T9DSqk5mxkgObW8KbW4C2305Uqe/p+P+nOgnNSBRjnz6VSDxJsTt++FObcjdUTz6dKkmTCDRUrbhvNuO/WpCkxMyDPQ+o4UOC77q9Dv/ALVKgGePqdvegpKji+ALRqnjMfQVxtwRcGf+YDSeMjjVVaYMb7bSY8z7V0Ec+O4IFHZIBYSZ/Zt18qkbcA5RN6gbtMcbG+49DTyBFoBvuf0pk13QSbwyYB53IH/WnIdI2t6mq6XgIJJVfYDfhEzap1kKgAEASBcmx2AHv70U/kNOh6lmec8rn2FcS8Zt9KZsN7zsBB48Y3tVdbq/wpMT0k+p6zRpvlHahBLpAjSJneaapYESY+tUm1ORJCgYiLbdCqY9uFDsVlTzhuuwuBP7HCn1pcs6vIWcxyU7kRtv14+nSs527zBpzCKSkiUrbUAJ5wfoo1YGQrNiZ5SfbhUT3ZEKTCjY28JJkb/mKfHJRkpX2CZXJ+0GKQ13TRSEAg3AmSL8Z4VZVnONNu+jnphIv1CK0eD7GNR4FH0UNxuJ3qbD9k2QbybixJm3rWqWeO1pfgamYpzEOn43lK5wtavziqrrI+JJUTtBHAn/ADXpLfZhj5Ee/wAPGTx9qlbyttBBSmLQSJEif3vXfqtQuLT5PN+0AcfbCBse7c23UUR+prNDsy5BiNxKbj1Hvzr2deUtG2kJ8hsL7VxOWtp5bjcbXjypo/1BxVRXBNxTdnkv3J7QlCfAlII8OsahMkm/5V05G8uRpUlQVa3nI/KvWE4NsTAA6gJ+hrjmkEJ3JPK8RJM7Dah+ul4O1PKmOza9ypR4XAF+PlVtHZraQbidyo+wNelDu5kxYfJJI8wf3FcdSn8MpHCZPkL/AJflSS6ufkKiqMCOyqDMoWDFhoIBtq43g/rUnY/AOIS6HWyJLZ8QA2Cp3/5h71tHrmLi5mbTxkfv2qut28EKExBGxJIiNJmbdOFL+olKLi33DVMgCUzM7EQDzGwPPenLaJP4RbgVJ4k7CB6VK9qCiDqEwb8LbiDx8udRNuQQEAK1WmQbzfUPP86yU7GuhqkhMlIUOpvf3k7cqh7+QfCbCSQnUBeJVfwi8TPtVt5BJUR/D0iSCuJPIA7i+0zaq2BfcaWp4OBKiPCSAQoH40niZ8NoItccaeEVL+5jEYWkESeWwvGxICj9JrjTgccKArTE+NaFNhWn+bkYFRNPTr3CFTIS4pKQJBSF6Um+pIgiOVVXMESmWysndQASuJgJ20njy69DRYo+QUvgIrBSSlPcKAJE62LkGD8Sgd54UqhwuLAQAoKJEgmFHY9EUqopL6/cf9/yEQek8iTuOccDUrbp5R5UqVYWrMxOgqPMR1FJI1W1Ez1I48DwvXaVBQVjUWCjmfzqRhKE8JtFyepmbnc0qVUguaHSR1ToG3IkT09N66rEjiEi/KY5b0qVd2HqoqvkS3/5pG+0T+/0pyVTxMjeSfThSpV3cVEqgrSbA/So16gpIlAAEkEKPEWBEQYJ/d6VKqUkrHpIlRiSVAjSkj5dY9bmokKQu6VK3IPDxA33612lSrlci/BK0b6bk85FVn3UJJCiZETBNvYUqVFQTjbDqqsSXBMkaUkfECTtsSmRXXHNVtAt/MRPI12lXapDuC1ONCBCrAnof8U3vYG/vqmPPh7UqVJPghfInX9UFIi3iklUnoYFNW6D4TFxvv71ylSJ27A2MWsJiAYMyQY+h3NQ/fhpmDedOxkgiQZuN67SotUwDmnwQVCFXFjIufw7eYnpUOKxawrUk6DGoaeGobidpvSpVaK5oddqIVa3Fp7yyljVqJkn8INvIW/61MwpSUrTCVcVAlSgIMSUq8J233G1xXaVGS1VrualjSoH+AknutQOkSCElMkGAbEA3tf1rmNxmkFsKVBOzyULVEXIWnbYjhwrlKmTtEpL2pkTKkuJCFAkSCSCJAmCClVj0g05bTAnSolQIOhbdon5knlSpV0UqsWKTXJexY0IhLqQhxJOhAWlMCJgH+YgRbYULxeFCXS3dJEkwASk+GUmVQbkeIc9jSpVeEVKRscY69gsyCkaQUwJA1jUqATEq03pUqVbvQj9SHqM/9k="/>
          <p:cNvSpPr>
            <a:spLocks noChangeAspect="1" noChangeArrowheads="1"/>
          </p:cNvSpPr>
          <p:nvPr/>
        </p:nvSpPr>
        <p:spPr bwMode="auto">
          <a:xfrm>
            <a:off x="63500" y="-8429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2" name="AutoShape 8" descr="data:image/jpeg;base64,/9j/4AAQSkZJRgABAQAAAQABAAD/2wCEAAkGBhMSEBUSExQWExUWFBUVGBcUFBQUFxQUFBUVFBQUFRQXGyYeFxkkGRQUHy8gIycpLCwsFR4xNTAqNSYrLCkBCQoKDgwOGg8PGiwlHyUsLCwsLCwsLCwsLCwsLCwqLCwsLCwsLCwsLCwsLCwsLCwpLCwpKSwsLCwsLCwsLCwsLP/AABEIALcBEwMBIgACEQEDEQH/xAAcAAABBQEBAQAAAAAAAAAAAAAFAAIDBAYBBwj/xABDEAABAwIEAwYDBgUCAwkBAAABAgMRACEEBRIxQVFhBhMicYGRMlKhBxRCscHwI2KCktGi4UNy8RUWM1NUc5Oj4yT/xAAaAQADAQEBAQAAAAAAAAAAAAABAgMEAAUG/8QALBEAAgICAQMDAwMFAQAAAAAAAAECEQMSIQQxURMiQWGRoRSB8AUycdHhQv/aAAwDAQACEQMRAD8A3ZgCSbVE3ikkxNAns7SWom9VWMZ4SZrzVD6Grg1q3kjjUiEhQsaxxzE0byfHk2NFxoFIJKy4n8RpJyyPxH3qzroBmucKSSBRS8A4DKsDIgKqsMq7uVaifM1nm89XzqyvP1LFham1aFtfAUur8UVXXlWs3cPvQleanarTDoF5rqaAmi9/3ZPzmnJyIi2uoTm54GkzmalHjRcpDqKLCezyvnNMX2ZUbazVtjM43qNWe+KBXKTBqVU9lCPxGnjs2r5qJ4bNArer4WImjuwUZ89n3D+OnjJHAICqOhYqlj8YU0NmCgQezi/mpiezax+KiIxxppxh50d2P6aJcnyxxDkkyINUM0yZ1TqlA2m1GMqxpK4PI1OrEgqPQmm2qNiuPJnW8ueTVTE5c+pU2oxjs1KTAqvhs21Gp7tc0HQn7QYdZDcDgfyFAF4B2ZgVou02KUkNkcZ/ShaM1MXFVlJ2CMbRUVlhPxGKYllxJgXFWXscFJmajwGPBMcRU3J12HcUjq3HYgoNU8Uhwj4DIrUNYpOm9dS+k0imvAurMcpha/iBHnUhyq1jWoxQSU8KEYvCkiU0d77HKIFfwzhITuKr4ptSLEH0o4ylQUJFSvvjUBE+dd6lMOhlVAz8KvrSrUqKZ+GlXep9PyNqzGt4rhVhnGkSDVRGWqBmkcMvVJFa9YshswmHiE3ohhs0CADQpbitEFNNZWSm4qem3cbbk1OD7VSSFULzLF6yVcDQXUokACpsXrgCmWJJglIv4LBqdsLdaOnJdDe8mqOVL0IHOiwdJQZrPkk7oMaM93fivU76lJFqoKUoOHeBV7D4oFQmr1SEu2FMra8MqFEQUcqHd6fKpeEzWZ8s0JUibEORwqNDKFXqRog71Fi0AXFqZRsFlhvCJFxVxvEjTE0Kw+KtApz+FcCdQoV5BZdGPg9Ka8+Fb1Qw7a12NqnORqiQqm1XyAlITG9QFEbGp8LlRO5rqspINjQobknyK7pn5T+lVMTjNLyx/MaK5PhClwk/L/ihmb5OStSgdyad1qhebF3qVChpQEKmnN4JxFcxOs2IpElYZSbXIcz12Eom+/6UH+8g7i1Fu0DBUhEcAfyFZ5DCyI4081bFi2iZzApVYWqr9yCDapksORcRU4wSok3qdtfI/coP4hSas4bFKiTXXsNqHh3qkllwGItQaTQLphhxAWmQYqNlXhub0N/iIIHCmlpc9KVR+p1j8Tmmk+VNOOCgFReqWJypSjZVVn8M63FiR0qixxa4fILdmhGLRSoQgqImKVS9KXkrsvAWODTTRgBFEQ1Tw1SqbMoJbwBJiKmaydJN6ItgFUVXxBKVSNqZZXdFFF1ZScy1KdqgRgdSulGEhKxNMeKUC1VWTjkNfBxtaGwARTE5ggG9C14okkmkFJVWSU22aIxQaKG1jYXqphslAWVVFhnINF8Oo70VnlHgZ44sp4pMdKhbI4mrmZMKUJAk0LThXflNaoPdWZp+10XTjRwpYlzUKqtZQ4elWBkrkb1VJL5J2y5hAkC16trxlooY3gnEbVCpl4GSKVRtnWXlYm4irf3yBWfWpYMxUy8eY2NFwdhTC6MbIMGoW8cqaiylvVuIom5hwOFQnkjF0yiTaJskeUVmdtNJ50lSh1NT5OuVEdKrvNwsmeJrnNPGmck7I32FRvVIK+YUV1TVXFpAFImn2C0XMzeCQieX+KEKfTMiiOethSEDofyFZpWGUJq817mInwEnM0SLU0O6kmKBpwbhVMTV9xwoSLRU5QrsVTvgmwroT5113MEk0JVib1U7yVb0dbC6Di8Wk70nlJ0yDWdxCiFc6nSrWAkG9DRoDLKFQ4b1cTikmxg0MfwS0iTUJVG9GUa4Oi65CSlgG21docMeiu1Pka4h5rDunY2p68M4m5NXcrxzejxEetR5tmTWnSmCelLH3Q2VCuKUqohwaSTNW/uhUkjnQrCYjxUV+9Qmagnbso1wRN5Fbc0OzHK1JNjajX/ayQASfrVXFZu2Rc1rlFyRBWmZd9sJ3p7bibVNmDiFqkbVVZw0q6VDRlkw7hGUETVht2DFMwmBITvT1JjepPHLuymwSwToJvV0lNATiIFqcnM6vjesaZKcdnZeXjvHpiroIoKlyTNWF4ogV0sjXY6GNfJdVi0AxXVkEVlVYkF29axhoKQCL1eLlJcC+26Br+JQDEfSuttoVwFW1sJPCgGOxxaVHCu0yeRvb2oJvvpRtVXEZioCb0JXmZJmnKzSRtUH0027bOtBvKc8Q2rU5IBETeiicThVkkOb33I/MUD7OqQ64pKwICZE+dWsmwIL67eFCiB+n0q0cMowUXT/AMiOr7hZtpknwrn1BrmLwTJF3I9U1XUtDbpCeO/mKoY7Ah3el2hCVUjmpNWSdo8yQNAQoKInYg8uVZTtN2x+6oSAkKcWNXiGpKE3AMSJVI2No51pMZ2bbbCSgX43rP8Aavs6y8ltawElJCSuVCEkG8gHYjiIvwq05LagY4NkHYntsl5Wh8iVbQlIg/0CI862BUziEqShQUUfEBukxMHkYrAD7OSCHcGsLJjSFQJO8FXvRXJ8lWy994dUoPqJJQ25/D0AAJ1ADxKgCs8k27Rq1pUzuMwhTMVTw+BUtXKo84zJYcPASaHDOVjY1qUZ1wZnSfJqsJkx7xJJBF/yophcpbDk2kGsZlGeOl9IKrGfyNPfzh373pB/4iR7xSvFka7hUkmaftJiUNgzWLxWYFVuFbrN8sDjZBuSK8zx8tuFJ4GpwVyd9wZU4peDpxRpVVVjL7V2rV9DNZp8JjzxM2q+Hwu4NZHDYwJTfc0VwbsHpXm6uJpUzSYdQq0rEg+VB2HpBIpreJuRS02WjJF7MWysAJoWcC4edGcIskTVrLU61wqwrb07a9rElzyBGMGRuDVnQeANFc5SEkBMV3L2gUkmJrVxdC/+bIcFjymyvrSexyVGxoX2pc0AQd6zeDzMhdzWXKm2KshsncVAqkvGiaFKzPUYqFx+DNRSOcjS4TE3iaJIxAG9YZGaqBtR/AYsECTQa1GjNMlzQJHiFP7PZ8pswTKPy8qrZszqHhqnkwvBroTceSmJJ5KfY9DLiVjUk7/Wg+b5Z3iZG9VsK8RYG1EpOm5rSs23IJQ1M2nJ1RUH3BUxWncatINC8vMvkKMD/ejHI9qYYQ3Ta+BmV5KtS4192QJsbnhFbLK8vKEBMgnievE0IzB1hHiUSCDuN4tyooy4VNHSqAU7ngOJv0vWqXCM6bbJT2cQqSFkq5xbnahuMZKJBuRy40Lw3aV4qT4NTZcISplWvwp/EsEjwm4nmOtX8xzDvAhQITrSJFvDcxPmCK8/Ko8NLku4yj/cU8X3rRGsyFbdOlVM4z1DDJU4JB8OkbqmZF7RE1ezULKRKgrSLR6V5125zEyhokAJbLiuZK16ED/QTWvBgjLqFF9jJlyyjickGHO0DGDKMSHFusqIKW0KALgUlJUIPwkLKkkck8OOZa+1J84hbrwSsLVOi8Np2CGzuABbrEm9ZzChovo75RDeoBRE2ST4ogE+wmhmY6O8V3erRqOnVc6ZtMcYr1vQhiuldmR555ad1R6bi8c3ikd8yZ4rSfiR1PNPUescRQVBrI4F7EYYIxCQtCSTpWNjBIInzBEGtYzmLeISVohK0/EkCAoG2tKeF4kbXkcahLFFxcofY0QyytRn9y7lD/8AHRbj+hqXMMboxZIGy0/pVXKB/wD0N2/F+hp/aBlX3lRCVbpOx5Cs3Bfk02Nz904hDaRYpB+poN2lwIW5J8KvzrT4XLPEHSIOiBPnQvtDgFKCVC5BrHOajk4NKhtj5My12fJEzSomhLwEBNvKlVLfkn6UfBim8SZSDwrT4LESnTxNZ1nLllQlJ3o7gVd0tJKSfEOHCankgmZYhPCLUgkHauv6viFUM+U4l5UAwYIt++VUxiXY2PtUtK5Kb0a/LsXCJJohh8wTczBrAB542hXsaQceB2V7Gk9N3aYyz0ei40goCtV6qstKIsqJrDnF4jbxxyvVnDYrEcl+xq0W4rk71yftThXdVjq9aBBh7gmizrr6j8Kj5pNS4VT0/Af7TR3rwRtNlLA4F7iPrRlOAPdySJqOXzsg/wBpqJzD4hVoV/aaRu33Q20USMYbUNhVg4NaYj86pN5fiLWV7USQ3iEj4SfSkn9GgKSLzTDh2E1O3krnxAR51byNxwJOpJnyom8pxaPD4fPhzNSjKN0zRF6rZMp5TgFKWQq1W80y4oSSXAlI4qIA8qE4bPWUkn7ykwLq7twpHC6wkisT20znF6w4pSVMFXhLagtBgkpQqPhVo4He/KtcMcaqh3NnomEZKkakuBaeaSFAefL1qIZKpapmPKsV2H7SFTgZH/iLkJglJULahI5b8vir0hDzkk6D++dK1GL5QVlcFcWCMxUzhUnv3Lm4HxLVB4Dz4m1DMi+0lOIU5hFIS0oyWVEmFAbIXP4rHlN9orz/ALZZsp3FrWozCgnoEi0DpQVClAocSSFCFA8bG31ANfQLp4RjrXJ5LzzlLY9YyXG4RKm8U4O7AdcQUoKjsjVqI0pBR4xwMzvaK3SMHg3WNbWlSSDBBO487g14pg3DiEhlTnd6UuKBcJVKiS65yCZMRFgEDjR37Oc2WpD7V/jQ4OQSRpJHK9ZcvTwhj2rlf7LLPKcuextMO0lBVudt/SvKe272vNHEi4DLSPIwlX0K5r10Nq1kATYbV4/mDgcxOOxR271TaOpAKEx/SJ9qTpYX1Df8/nAuedYqMxiEyfWpsqytTzzbSbqWoADnJ28zSS1Ox+tEssy1ZUyWFgOqc03BSEXAClOEwDJsOl+APqZI0nKjFjdvU2ubnCYZhODeaL6koTrAKm0pVOswoXnUSdqnybsphu7U7hwoEi6HVJJSkb6FCNV7zyjqKxmd41RxCgfmUDPDSbz6Ee1bjsLiFCEKFiJQoceCknrEEeo5V85lyyiu/c9/HCLfbt2OYXDaX0eD8QM1qsbigCTpBsONUs1wq5VCb8D+tABhsSJKtRmoRze2rKR9OXMnRrc1xoLaY3j9KA4fH+IBddZxaw2CpBJFoqLENOuGUogGhPVu3JGd5XHt8BQvI6UqDpyh6K5WX1F5K/qma4Za18o9hUgy1r5R7VCl3rTw51rL6hjssLwLajJSD6UhlrXyj2FRd51pyXetN6iBZMMva+Uewp/3Br5R7VCl3rXe+60d0dZMMA18o9qeMG38o9qrh6nd71plOILLAwjfyinDCt8h7VV7ynBymU0dZa+7N8hXRh0chVULruqm3R1lsMI5Cl3KOQqsFV2aO6OstBpHKsp9p2eow2AWArSp0aBG8GNUek+9aL9+leU9vGlYt1xCghehXhE+NCBZMEbSLnz6CNnS4pZp0l25OU1Hls85y/MlhWoKInkSIvbb0r0fCdkH8yy9tTJ0JXiFlwEmFBKWwlYRsSFd5tG9ec/c+7VCTcFNjZQVMi3G4j2516zk3bhTaGFMp0t6CO6Ekd4lRK0lI4EbEXsYn4T6Mce+RQ7dyjlrByZpezHZ5jL4LhALbZaDzkIkOK1KSJsJVO3D1rSZw8lGGdWIs0sgjqkwQfUUHZx4eZUcQWzK1rA0gjuyolu15UEkSR58aG9l1HEYDEYML8TanGUqINkKJLSikwbEKEfy1CcPTn7/AIf4FnLeOyPD+0DvicN7rN4t8RIg+VS4OFIQeQ/Ik1fzzLXcI+prEoCFHxCYUhaSo3SRYjcc7cDVHD4poEhILZ6BK02tZKtieh9K9+Moyeydpnmu0qodmDSv4awJt9Zt+laH7LsWsZgEADQtpaFSCdRQgqSEkWB1JnymjmJ7Glllpa3EvpKmysJQlpSAqSEKMkKQTaQEkmAJmxvsfmLH3hQBabAASAR3aieCBKoJEm24rN1GWDxSafwWjjnFrZGkweLLTT7rgCNCFLk7eBJIJ9q+ckNrW1JNtalX2khIUdr3H0r6S7R5YrEYN5hKtKnGykHkbGL8DEetfO3doQNN1BJNwYCr8R/vyrF/T8nqKTff+f8AR8hTbwEnf6cK2/YrKGQpD2pQUhQMeCJFxZSTaR9axzDsmTxJJ8hatTkGL0hax+BGoAiZVISiTsPEoG/y1vk0oNrwLFXJWV84yFxvW5qB7tT3eFSgkKX3qh4CbqlMbTcRWi7AZkkAsqXtC0TGyuII3SCSD8pvYTRfIcE29hh94QH/ABrUgrKrAwFjwkEgqBMTEk0595nDCG0MsEm2hCEquQLE+IkkxvxFeDmjCeNRTdnq4ZSjJv4NxrlAUoRYSVEAdbm1ZPtf2gW0lv7spokuISqUqWVa1BISkadPUmZ5RQXNO1SSQk6lqFrDSNym5V1BFhQ7I8UrF45tJSAhoF60nxAFKNRPVU7Vn9NQTnL4Emo22elLfb5Uz70gVWLRpi2OteN6zIWW/viKVUPu3WlXeqw2PvUoTTEtnnUoa60qoWhCpEil93866ljzonUKDXQKelmnBmKbgFHEg06ndzNIYcUaO1ZwA08Gu91Xe6onanNVdNODNO7oUyO1Ggda4YIgnex/WpENCuhoV1HannODfebYx+DQpQcQ2txqCZKmTKgkfzNybbwKxWCzFatbhJKlWt1M16P2nR91zBjFAeBUBY4K0+FxJ821Ae9ed5lhE4XGPYY3ShxSU8igDU0oxwKdJPQ19j/ScqaMvWxuKZJjnWXld24gpWtMpWLFJiCFjiNQMcRarDLPcsqQ7qHdrCtVh3kgHU2rVuCtKpEm0kCqzeTnFOaw+hEaUgKCk2CSTATMQAPcVpMz7Ll7L0th1CXGlaiVq/hrkmyVplQsdingNor0c2FSkprhp/chgzSScXymjUZLjNLDIJLza1lvXFwFpUdJ5eEuo/qTXcre+7Y86iAHQUrJgDWlRGqdrqSSP/cHOsLljWJwJbL2kJMuNwtDqVFr/iJSDqBTqiYBvFFM/wC0zWJZT3bzbT0qSU3UpekAag5OlsEIRveePPH1fTeq9o/uacGTVOMiT7YcoexGJaDSmlJCI0a0BxCpUSSFHYjTF9xtxrzhWCDaihaIUmxChcHjUSs6WFSCZuSQZ8zb86N4VxGM0h1ZbWLawASU/KoEiehm1Y4XFKPg0qK+BpxrriVJGIdSFaZGswdMQJFxsON4E0Ow+YrYeIuCDaDbTwg8Qd60LnZQNXSl52LqKHWDAmB4UAmTTM37P96xqbbcC0gHS4E6gTPwEAahIgpjiDR4Rzt9zV4T7TkqwL7ap70MLCDzURp3G0Az6b7V5Kt8wR1rUZH2UdC0HEJ7tkyFkOshekg7I1ahNhOm01qs4yjKm2QplpsvKIv3qVIaAvPcvPEKJ2+vQvh1g6XFiSg2tjzvDZG6sak6QgRKlqKU+WqImZtv0o9g3EpZKESdSkFSjbVpkjSIkJ1at97GntYdBWVvYhLwCYShLbgSmLiySE2OwBIuaiwzQU7pSpS9RSJKUp8SrWAJm0bmbVfLkxxxupW2RhGcprikHcY8sJQ2lSgEtIOlKiAVqQ46ZA38S2B60IbcCXCREAgDrBBSetjhj/SaI492XVqT86tP9Kilv64Zn++g+FgkH8IlfmAJA/8AjLX9leUnSPQZJiXZJJ8vay/9XirVfZphPC++d1rDYP8AK2Lkep+lYt53SknkPfkfUWr1Tstge4wTTZsQgKP/ADL8Rn3rF1uRQxV5FlyEVKNMUu1JTgOxriyDBm/KvD3QtEes0qk7vp9a7QtDaEgeHvTgqoEgVKE+dKKTBftTgsc6hb42mncNqY4n1Xrs1ElUCnoTvNqZcgJAacDUZN6U0yZ3KJw4K6FzUSSJvXb1TZtHJkuq8V0qiowFcKXrR5OH6q6lQqOntqvRV3yC2Ae3eX95glmPE2Q4PIWX/pJPpXmbrwcVqc7tZ0oTLjbalaUw2gaiJP4Ui/IV7S+kEFKhIUCCOaSII9q8fbyiF4nCqspIUkK4jSR4vQaXP6BXpdHkaTj4HSvggYdaSbfdk78EDztNXkZuNu8w4/paP0M1hc8wyipTsROlahyUsqS5bkHUOJ/t51WVh+7SgqPiUCdF5Sm2kq5FVyByAPEV7cFKStTf3M7cb/tR6Kc7BgKdRABACWm7SdRA8Nr3qZ7ErbQHQ44lJEpKVFKYMQfCREk15uy4tXwgmNzwHmo2HrXp/ZvDjF5cMOVJClNLQFQVBKml60EbT8EVDLGMWrk3zyWxycr4M12lXh3VJfAAdW2A7phIWsEpK9IEAqAExub1ncOG0nwqUgjnCwfyI+tbLJvstXiGS89iO7A1eBDepR0kj4lKATMTsd68/wA1wZZfW3JOlRAJ4jgfaqbRbqIOUuQ+rMWzYqCvcCesg8hfpXcTh0oTrUAlOoJJgm51EQAL2SeVZdlw608fEn8xW9xraVoKXGVvNhaXFhtwNkBIWJ1QbHUdh7VKdJhXJmnM4aAsJ9IpiM6KrBIHUnbzoxicny1zSltxWFgglT6HFqUDuglBKBHzaR1mjauyuUrQA3iCiN1LeEkm06SAOHIUbgCpGSexiwnwwOo/Si/ZRRCw6q+gKdMj/wAtJULeiRU73YrCI+HMUAHaVtGRzgHz9qs9kMvDnepkgBKRMAkgrSYiRuEEdNXGjnnj19qo7HGSlyNSohXVP1UnwD/7GG/76YzgVqbT3aSorAO1kpJUW5Ow8CY9q04yllBA06lW+M6yfh/CAE7oB23nnFEmspUQPCEImwtIAHBsbesbV58syRoqu5jj2a/iMoUsEuPoRpTcafjXKuMBJ2kdb16W6kDjx2rznD4lS877nVKGSsJEAX7oalGOMk+lblQHGSfoP81g633a34v7k218FlbiAAJ84mqjuLEqiY4dKbKRMnhaZmeVh++lQh8C+x9P1rDpE5vknDnMKnyV/iuVXUpRMlCvUGlR0j4G2iFQbcakBIH53qklf+aeDUKZPYtg+nrT0njNU9Vd7y3Gj2BZdCutOP7vVEOEbU9KtVhM01tgsva+ddK/+tUlWE78IvSDyrRPl+zTK/kNl4KpxVwqgh9U/DPmf8U4LXwA8pn2pjlRcC9r10uDnf6e9UO9XAEJB5yZNP7tfGKKAWy9+5ri3/IetVg2eY9KcEGQbW5/qK46y0hy0SJ68KwHbZHc41p5N+8RCpsCU+BYPQoUkVu0trsr9x6Vi/tNw8MsuSJS4R/cmdv6K29M2siQ6dHmzKUlSiWlKWdQJW8T8U67BPGae1lOoghtE/1OEmZkhaiD7V612TwLCsK0vumyqFaiW0SSFquSRJMRRtDKE/DbyMfQVpn1sotpL8gdeDyPB9j8QvZlw8RKdKR/dCR6VpchwLmDeabdgalSAlQVCVnQZi0zP0red/xEk9SeXW/pWO7bYhIcYUFDUnVIBuLoUmfY0kOoc50PFuxf9trYzoYZbhGFidBAiFs65VaVQoHevIO0OcqxWKexCv8AiLKh0TshI8kBI9K232pgl5L6ZKSyltSgZhf8TwmNjorzeK9Lplcdv2IyfwzXfZblXfZihREpZQ4+rzQmG/8AWpB9KWa5wtpoFB3OhQkgEFJN4N9vrRX7MsxThWX3SklTpDaTAjQgEm/VSv8ATWZzdJU0EpudYtYWAVO/mPelUt8rT7KkFcIqt50FWUmPIg/nXHca1E8QdgB7zNUUYBfL/Un/ADR5HdLOpxptJCU+IuFRWsWKlJkJBjhEW41eWq5BbBSHkqVpSkkkgCIudhW47OO4kNOnCNpdXrbBSpQSNGlyTOpPHTx40BdQyXUva0ApAgAAJlMxIG/+wo32Sxq0NuFBg62gbTYpXuJ5xWbNP2NxX3HiGGc7zhFxgWR5LF/P+NNO/wC8Ob/+hR6L/wD0ojgcY+sgFaSZiVAAbW2MetTpzFdidPvG1eM+ofzCP5/2Nq/JjewzqnM0dccRCtLpUkSdKipKSkGSbbTPCvQH1qFkpWZO2qARzMmszk+Ut4d9xxJKlLCpBUm3i1K67zvRhWOOw5i1uYknn6UvVZlkmtVxQVFovrdOxBBA6W6ExffnUCXSLgbzueHtwqI4oFPM6gIhIABkXJVO+nhF5mqz+LSgGSRG8SqL/wApO1Z/dxSOouKeTxN/T9DSqk5mxkgObW8KbW4C2305Uqe/p+P+nOgnNSBRjnz6VSDxJsTt++FObcjdUTz6dKkmTCDRUrbhvNuO/WpCkxMyDPQ+o4UOC77q9Dv/ALVKgGePqdvegpKji+ALRqnjMfQVxtwRcGf+YDSeMjjVVaYMb7bSY8z7V0Ec+O4IFHZIBYSZ/Zt18qkbcA5RN6gbtMcbG+49DTyBFoBvuf0pk13QSbwyYB53IH/WnIdI2t6mq6XgIJJVfYDfhEzap1kKgAEASBcmx2AHv70U/kNOh6lmec8rn2FcS8Zt9KZsN7zsBB48Y3tVdbq/wpMT0k+p6zRpvlHahBLpAjSJneaapYESY+tUm1ORJCgYiLbdCqY9uFDsVlTzhuuwuBP7HCn1pcs6vIWcxyU7kRtv14+nSs527zBpzCKSkiUrbUAJ5wfoo1YGQrNiZ5SfbhUT3ZEKTCjY28JJkb/mKfHJRkpX2CZXJ+0GKQ13TRSEAg3AmSL8Z4VZVnONNu+jnphIv1CK0eD7GNR4FH0UNxuJ3qbD9k2QbybixJm3rWqWeO1pfgamYpzEOn43lK5wtavziqrrI+JJUTtBHAn/ADXpLfZhj5Ee/wAPGTx9qlbyttBBSmLQSJEif3vXfqtQuLT5PN+0AcfbCBse7c23UUR+prNDsy5BiNxKbj1Hvzr2deUtG2kJ8hsL7VxOWtp5bjcbXjypo/1BxVRXBNxTdnkv3J7QlCfAlII8OsahMkm/5V05G8uRpUlQVa3nI/KvWE4NsTAA6gJ+hrjmkEJ3JPK8RJM7Dah+ul4O1PKmOza9ypR4XAF+PlVtHZraQbidyo+wNelDu5kxYfJJI8wf3FcdSn8MpHCZPkL/AJflSS6ufkKiqMCOyqDMoWDFhoIBtq43g/rUnY/AOIS6HWyJLZ8QA2Cp3/5h71tHrmLi5mbTxkfv2qut28EKExBGxJIiNJmbdOFL+olKLi33DVMgCUzM7EQDzGwPPenLaJP4RbgVJ4k7CB6VK9qCiDqEwb8LbiDx8udRNuQQEAK1WmQbzfUPP86yU7GuhqkhMlIUOpvf3k7cqh7+QfCbCSQnUBeJVfwi8TPtVt5BJUR/D0iSCuJPIA7i+0zaq2BfcaWp4OBKiPCSAQoH40niZ8NoItccaeEVL+5jEYWkESeWwvGxICj9JrjTgccKArTE+NaFNhWn+bkYFRNPTr3CFTIS4pKQJBSF6Um+pIgiOVVXMESmWysndQASuJgJ20njy69DRYo+QUvgIrBSSlPcKAJE62LkGD8Sgd54UqhwuLAQAoKJEgmFHY9EUqopL6/cf9/yEQek8iTuOccDUrbp5R5UqVYWrMxOgqPMR1FJI1W1Ez1I48DwvXaVBQVjUWCjmfzqRhKE8JtFyepmbnc0qVUguaHSR1ToG3IkT09N66rEjiEi/KY5b0qVd2HqoqvkS3/5pG+0T+/0pyVTxMjeSfThSpV3cVEqgrSbA/So16gpIlAAEkEKPEWBEQYJ/d6VKqUkrHpIlRiSVAjSkj5dY9bmokKQu6VK3IPDxA33612lSrlci/BK0b6bk85FVn3UJJCiZETBNvYUqVFQTjbDqqsSXBMkaUkfECTtsSmRXXHNVtAt/MRPI12lXapDuC1ONCBCrAnof8U3vYG/vqmPPh7UqVJPghfInX9UFIi3iklUnoYFNW6D4TFxvv71ylSJ27A2MWsJiAYMyQY+h3NQ/fhpmDedOxkgiQZuN67SotUwDmnwQVCFXFjIufw7eYnpUOKxawrUk6DGoaeGobidpvSpVaK5oddqIVa3Fp7yyljVqJkn8INvIW/61MwpSUrTCVcVAlSgIMSUq8J233G1xXaVGS1VrualjSoH+AknutQOkSCElMkGAbEA3tf1rmNxmkFsKVBOzyULVEXIWnbYjhwrlKmTtEpL2pkTKkuJCFAkSCSCJAmCClVj0g05bTAnSolQIOhbdon5knlSpV0UqsWKTXJexY0IhLqQhxJOhAWlMCJgH+YgRbYULxeFCXS3dJEkwASk+GUmVQbkeIc9jSpVeEVKRscY69gsyCkaQUwJA1jUqATEq03pUqVbvQj9SHqM/9k="/>
          <p:cNvSpPr>
            <a:spLocks noChangeAspect="1" noChangeArrowheads="1"/>
          </p:cNvSpPr>
          <p:nvPr/>
        </p:nvSpPr>
        <p:spPr bwMode="auto">
          <a:xfrm>
            <a:off x="63500" y="-8429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6" name="AutoShape 12" descr="data:image/jpeg;base64,/9j/4AAQSkZJRgABAQAAAQABAAD/2wCEAAkGBhMSEBUSExQWExUWFBUVGBcUFBQUFxQUFBUVFBQUFRQXGyYeFxkkGRQUHy8gIycpLCwsFR4xNTAqNSYrLCkBCQoKDgwOGg8PGiwlHyUsLCwsLCwsLCwsLCwsLCwqLCwsLCwsLCwsLCwsLCwsLCwpLCwpKSwsLCwsLCwsLCwsLP/AABEIALcBEwMBIgACEQEDEQH/xAAcAAABBQEBAQAAAAAAAAAAAAAFAAIDBAYBBwj/xABDEAABAwIEAwYDBgUCAwkBAAABAgMRACEEBRIxQVFhBhMicYGRMlKhBxRCscHwI2KCktGi4UNy8RUWM1NUc5Oj4yT/xAAaAQADAQEBAQAAAAAAAAAAAAABAgMEAAUG/8QALBEAAgICAQMDAwMFAQAAAAAAAAECEQMSIQQxURMiQWGRoRSB8AUycdHhQv/aAAwDAQACEQMRAD8A3ZgCSbVE3ikkxNAns7SWom9VWMZ4SZrzVD6Grg1q3kjjUiEhQsaxxzE0byfHk2NFxoFIJKy4n8RpJyyPxH3qzroBmucKSSBRS8A4DKsDIgKqsMq7uVaifM1nm89XzqyvP1LFham1aFtfAUur8UVXXlWs3cPvQleanarTDoF5rqaAmi9/3ZPzmnJyIi2uoTm54GkzmalHjRcpDqKLCezyvnNMX2ZUbazVtjM43qNWe+KBXKTBqVU9lCPxGnjs2r5qJ4bNArer4WImjuwUZ89n3D+OnjJHAICqOhYqlj8YU0NmCgQezi/mpiezax+KiIxxppxh50d2P6aJcnyxxDkkyINUM0yZ1TqlA2m1GMqxpK4PI1OrEgqPQmm2qNiuPJnW8ueTVTE5c+pU2oxjs1KTAqvhs21Gp7tc0HQn7QYdZDcDgfyFAF4B2ZgVou02KUkNkcZ/ShaM1MXFVlJ2CMbRUVlhPxGKYllxJgXFWXscFJmajwGPBMcRU3J12HcUjq3HYgoNU8Uhwj4DIrUNYpOm9dS+k0imvAurMcpha/iBHnUhyq1jWoxQSU8KEYvCkiU0d77HKIFfwzhITuKr4ptSLEH0o4ylQUJFSvvjUBE+dd6lMOhlVAz8KvrSrUqKZ+GlXep9PyNqzGt4rhVhnGkSDVRGWqBmkcMvVJFa9YshswmHiE3ohhs0CADQpbitEFNNZWSm4qem3cbbk1OD7VSSFULzLF6yVcDQXUokACpsXrgCmWJJglIv4LBqdsLdaOnJdDe8mqOVL0IHOiwdJQZrPkk7oMaM93fivU76lJFqoKUoOHeBV7D4oFQmr1SEu2FMra8MqFEQUcqHd6fKpeEzWZ8s0JUibEORwqNDKFXqRog71Fi0AXFqZRsFlhvCJFxVxvEjTE0Kw+KtApz+FcCdQoV5BZdGPg9Ka8+Fb1Qw7a12NqnORqiQqm1XyAlITG9QFEbGp8LlRO5rqspINjQobknyK7pn5T+lVMTjNLyx/MaK5PhClwk/L/ihmb5OStSgdyad1qhebF3qVChpQEKmnN4JxFcxOs2IpElYZSbXIcz12Eom+/6UH+8g7i1Fu0DBUhEcAfyFZ5DCyI4081bFi2iZzApVYWqr9yCDapksORcRU4wSok3qdtfI/coP4hSas4bFKiTXXsNqHh3qkllwGItQaTQLphhxAWmQYqNlXhub0N/iIIHCmlpc9KVR+p1j8Tmmk+VNOOCgFReqWJypSjZVVn8M63FiR0qixxa4fILdmhGLRSoQgqImKVS9KXkrsvAWODTTRgBFEQ1Tw1SqbMoJbwBJiKmaydJN6ItgFUVXxBKVSNqZZXdFFF1ZScy1KdqgRgdSulGEhKxNMeKUC1VWTjkNfBxtaGwARTE5ggG9C14okkmkFJVWSU22aIxQaKG1jYXqphslAWVVFhnINF8Oo70VnlHgZ44sp4pMdKhbI4mrmZMKUJAk0LThXflNaoPdWZp+10XTjRwpYlzUKqtZQ4elWBkrkb1VJL5J2y5hAkC16trxlooY3gnEbVCpl4GSKVRtnWXlYm4irf3yBWfWpYMxUy8eY2NFwdhTC6MbIMGoW8cqaiylvVuIom5hwOFQnkjF0yiTaJskeUVmdtNJ50lSh1NT5OuVEdKrvNwsmeJrnNPGmck7I32FRvVIK+YUV1TVXFpAFImn2C0XMzeCQieX+KEKfTMiiOethSEDofyFZpWGUJq817mInwEnM0SLU0O6kmKBpwbhVMTV9xwoSLRU5QrsVTvgmwroT5113MEk0JVib1U7yVb0dbC6Di8Wk70nlJ0yDWdxCiFc6nSrWAkG9DRoDLKFQ4b1cTikmxg0MfwS0iTUJVG9GUa4Oi65CSlgG21docMeiu1Pka4h5rDunY2p68M4m5NXcrxzejxEetR5tmTWnSmCelLH3Q2VCuKUqohwaSTNW/uhUkjnQrCYjxUV+9Qmagnbso1wRN5Fbc0OzHK1JNjajX/ayQASfrVXFZu2Rc1rlFyRBWmZd9sJ3p7bibVNmDiFqkbVVZw0q6VDRlkw7hGUETVht2DFMwmBITvT1JjepPHLuymwSwToJvV0lNATiIFqcnM6vjesaZKcdnZeXjvHpiroIoKlyTNWF4ogV0sjXY6GNfJdVi0AxXVkEVlVYkF29axhoKQCL1eLlJcC+26Br+JQDEfSuttoVwFW1sJPCgGOxxaVHCu0yeRvb2oJvvpRtVXEZioCb0JXmZJmnKzSRtUH0027bOtBvKc8Q2rU5IBETeiicThVkkOb33I/MUD7OqQ64pKwICZE+dWsmwIL67eFCiB+n0q0cMowUXT/AMiOr7hZtpknwrn1BrmLwTJF3I9U1XUtDbpCeO/mKoY7Ah3el2hCVUjmpNWSdo8yQNAQoKInYg8uVZTtN2x+6oSAkKcWNXiGpKE3AMSJVI2No51pMZ2bbbCSgX43rP8Aavs6y8ltawElJCSuVCEkG8gHYjiIvwq05LagY4NkHYntsl5Wh8iVbQlIg/0CI862BUziEqShQUUfEBukxMHkYrAD7OSCHcGsLJjSFQJO8FXvRXJ8lWy994dUoPqJJQ25/D0AAJ1ADxKgCs8k27Rq1pUzuMwhTMVTw+BUtXKo84zJYcPASaHDOVjY1qUZ1wZnSfJqsJkx7xJJBF/yophcpbDk2kGsZlGeOl9IKrGfyNPfzh373pB/4iR7xSvFka7hUkmaftJiUNgzWLxWYFVuFbrN8sDjZBuSK8zx8tuFJ4GpwVyd9wZU4peDpxRpVVVjL7V2rV9DNZp8JjzxM2q+Hwu4NZHDYwJTfc0VwbsHpXm6uJpUzSYdQq0rEg+VB2HpBIpreJuRS02WjJF7MWysAJoWcC4edGcIskTVrLU61wqwrb07a9rElzyBGMGRuDVnQeANFc5SEkBMV3L2gUkmJrVxdC/+bIcFjymyvrSexyVGxoX2pc0AQd6zeDzMhdzWXKm2KshsncVAqkvGiaFKzPUYqFx+DNRSOcjS4TE3iaJIxAG9YZGaqBtR/AYsECTQa1GjNMlzQJHiFP7PZ8pswTKPy8qrZszqHhqnkwvBroTceSmJJ5KfY9DLiVjUk7/Wg+b5Z3iZG9VsK8RYG1EpOm5rSs23IJQ1M2nJ1RUH3BUxWncatINC8vMvkKMD/ejHI9qYYQ3Ta+BmV5KtS4192QJsbnhFbLK8vKEBMgnievE0IzB1hHiUSCDuN4tyooy4VNHSqAU7ngOJv0vWqXCM6bbJT2cQqSFkq5xbnahuMZKJBuRy40Lw3aV4qT4NTZcISplWvwp/EsEjwm4nmOtX8xzDvAhQITrSJFvDcxPmCK8/Ko8NLku4yj/cU8X3rRGsyFbdOlVM4z1DDJU4JB8OkbqmZF7RE1ezULKRKgrSLR6V5125zEyhokAJbLiuZK16ED/QTWvBgjLqFF9jJlyyjickGHO0DGDKMSHFusqIKW0KALgUlJUIPwkLKkkck8OOZa+1J84hbrwSsLVOi8Np2CGzuABbrEm9ZzChovo75RDeoBRE2ST4ogE+wmhmY6O8V3erRqOnVc6ZtMcYr1vQhiuldmR555ad1R6bi8c3ikd8yZ4rSfiR1PNPUescRQVBrI4F7EYYIxCQtCSTpWNjBIInzBEGtYzmLeISVohK0/EkCAoG2tKeF4kbXkcahLFFxcofY0QyytRn9y7lD/8AHRbj+hqXMMboxZIGy0/pVXKB/wD0N2/F+hp/aBlX3lRCVbpOx5Cs3Bfk02Nz904hDaRYpB+poN2lwIW5J8KvzrT4XLPEHSIOiBPnQvtDgFKCVC5BrHOajk4NKhtj5My12fJEzSomhLwEBNvKlVLfkn6UfBim8SZSDwrT4LESnTxNZ1nLllQlJ3o7gVd0tJKSfEOHCankgmZYhPCLUgkHauv6viFUM+U4l5UAwYIt++VUxiXY2PtUtK5Kb0a/LsXCJJohh8wTczBrAB542hXsaQceB2V7Gk9N3aYyz0ei40goCtV6qstKIsqJrDnF4jbxxyvVnDYrEcl+xq0W4rk71yftThXdVjq9aBBh7gmizrr6j8Kj5pNS4VT0/Af7TR3rwRtNlLA4F7iPrRlOAPdySJqOXzsg/wBpqJzD4hVoV/aaRu33Q20USMYbUNhVg4NaYj86pN5fiLWV7USQ3iEj4SfSkn9GgKSLzTDh2E1O3krnxAR51byNxwJOpJnyom8pxaPD4fPhzNSjKN0zRF6rZMp5TgFKWQq1W80y4oSSXAlI4qIA8qE4bPWUkn7ykwLq7twpHC6wkisT20znF6w4pSVMFXhLagtBgkpQqPhVo4He/KtcMcaqh3NnomEZKkakuBaeaSFAefL1qIZKpapmPKsV2H7SFTgZH/iLkJglJULahI5b8vir0hDzkk6D++dK1GL5QVlcFcWCMxUzhUnv3Lm4HxLVB4Dz4m1DMi+0lOIU5hFIS0oyWVEmFAbIXP4rHlN9orz/ALZZsp3FrWozCgnoEi0DpQVClAocSSFCFA8bG31ANfQLp4RjrXJ5LzzlLY9YyXG4RKm8U4O7AdcQUoKjsjVqI0pBR4xwMzvaK3SMHg3WNbWlSSDBBO487g14pg3DiEhlTnd6UuKBcJVKiS65yCZMRFgEDjR37Oc2WpD7V/jQ4OQSRpJHK9ZcvTwhj2rlf7LLPKcuextMO0lBVudt/SvKe272vNHEi4DLSPIwlX0K5r10Nq1kATYbV4/mDgcxOOxR271TaOpAKEx/SJ9qTpYX1Df8/nAuedYqMxiEyfWpsqytTzzbSbqWoADnJ28zSS1Ox+tEssy1ZUyWFgOqc03BSEXAClOEwDJsOl+APqZI0nKjFjdvU2ubnCYZhODeaL6koTrAKm0pVOswoXnUSdqnybsphu7U7hwoEi6HVJJSkb6FCNV7zyjqKxmd41RxCgfmUDPDSbz6Ee1bjsLiFCEKFiJQoceCknrEEeo5V85lyyiu/c9/HCLfbt2OYXDaX0eD8QM1qsbigCTpBsONUs1wq5VCb8D+tABhsSJKtRmoRze2rKR9OXMnRrc1xoLaY3j9KA4fH+IBddZxaw2CpBJFoqLENOuGUogGhPVu3JGd5XHt8BQvI6UqDpyh6K5WX1F5K/qma4Za18o9hUgy1r5R7VCl3rTw51rL6hjssLwLajJSD6UhlrXyj2FRd51pyXetN6iBZMMva+Uewp/3Br5R7VCl3rXe+60d0dZMMA18o9qeMG38o9qrh6nd71plOILLAwjfyinDCt8h7VV7ynBymU0dZa+7N8hXRh0chVULruqm3R1lsMI5Cl3KOQqsFV2aO6OstBpHKsp9p2eow2AWArSp0aBG8GNUek+9aL9+leU9vGlYt1xCghehXhE+NCBZMEbSLnz6CNnS4pZp0l25OU1Hls85y/MlhWoKInkSIvbb0r0fCdkH8yy9tTJ0JXiFlwEmFBKWwlYRsSFd5tG9ec/c+7VCTcFNjZQVMi3G4j2516zk3bhTaGFMp0t6CO6Ekd4lRK0lI4EbEXsYn4T6Mce+RQ7dyjlrByZpezHZ5jL4LhALbZaDzkIkOK1KSJsJVO3D1rSZw8lGGdWIs0sgjqkwQfUUHZx4eZUcQWzK1rA0gjuyolu15UEkSR58aG9l1HEYDEYML8TanGUqINkKJLSikwbEKEfy1CcPTn7/AIf4FnLeOyPD+0DvicN7rN4t8RIg+VS4OFIQeQ/Ik1fzzLXcI+prEoCFHxCYUhaSo3SRYjcc7cDVHD4poEhILZ6BK02tZKtieh9K9+Moyeydpnmu0qodmDSv4awJt9Zt+laH7LsWsZgEADQtpaFSCdRQgqSEkWB1JnymjmJ7Glllpa3EvpKmysJQlpSAqSEKMkKQTaQEkmAJmxvsfmLH3hQBabAASAR3aieCBKoJEm24rN1GWDxSafwWjjnFrZGkweLLTT7rgCNCFLk7eBJIJ9q+ckNrW1JNtalX2khIUdr3H0r6S7R5YrEYN5hKtKnGykHkbGL8DEetfO3doQNN1BJNwYCr8R/vyrF/T8nqKTff+f8AR8hTbwEnf6cK2/YrKGQpD2pQUhQMeCJFxZSTaR9axzDsmTxJJ8hatTkGL0hax+BGoAiZVISiTsPEoG/y1vk0oNrwLFXJWV84yFxvW5qB7tT3eFSgkKX3qh4CbqlMbTcRWi7AZkkAsqXtC0TGyuII3SCSD8pvYTRfIcE29hh94QH/ABrUgrKrAwFjwkEgqBMTEk0595nDCG0MsEm2hCEquQLE+IkkxvxFeDmjCeNRTdnq4ZSjJv4NxrlAUoRYSVEAdbm1ZPtf2gW0lv7spokuISqUqWVa1BISkadPUmZ5RQXNO1SSQk6lqFrDSNym5V1BFhQ7I8UrF45tJSAhoF60nxAFKNRPVU7Vn9NQTnL4Emo22elLfb5Uz70gVWLRpi2OteN6zIWW/viKVUPu3WlXeqw2PvUoTTEtnnUoa60qoWhCpEil93866ljzonUKDXQKelmnBmKbgFHEg06ndzNIYcUaO1ZwA08Gu91Xe6onanNVdNODNO7oUyO1Ggda4YIgnex/WpENCuhoV1HannODfebYx+DQpQcQ2txqCZKmTKgkfzNybbwKxWCzFatbhJKlWt1M16P2nR91zBjFAeBUBY4K0+FxJ821Ae9ed5lhE4XGPYY3ShxSU8igDU0oxwKdJPQ19j/ScqaMvWxuKZJjnWXld24gpWtMpWLFJiCFjiNQMcRarDLPcsqQ7qHdrCtVh3kgHU2rVuCtKpEm0kCqzeTnFOaw+hEaUgKCk2CSTATMQAPcVpMz7Ll7L0th1CXGlaiVq/hrkmyVplQsdingNor0c2FSkprhp/chgzSScXymjUZLjNLDIJLza1lvXFwFpUdJ5eEuo/qTXcre+7Y86iAHQUrJgDWlRGqdrqSSP/cHOsLljWJwJbL2kJMuNwtDqVFr/iJSDqBTqiYBvFFM/wC0zWJZT3bzbT0qSU3UpekAag5OlsEIRveePPH1fTeq9o/uacGTVOMiT7YcoexGJaDSmlJCI0a0BxCpUSSFHYjTF9xtxrzhWCDaihaIUmxChcHjUSs6WFSCZuSQZ8zb86N4VxGM0h1ZbWLawASU/KoEiehm1Y4XFKPg0qK+BpxrriVJGIdSFaZGswdMQJFxsON4E0Ow+YrYeIuCDaDbTwg8Qd60LnZQNXSl52LqKHWDAmB4UAmTTM37P96xqbbcC0gHS4E6gTPwEAahIgpjiDR4Rzt9zV4T7TkqwL7ap70MLCDzURp3G0Az6b7V5Kt8wR1rUZH2UdC0HEJ7tkyFkOshekg7I1ahNhOm01qs4yjKm2QplpsvKIv3qVIaAvPcvPEKJ2+vQvh1g6XFiSg2tjzvDZG6sak6QgRKlqKU+WqImZtv0o9g3EpZKESdSkFSjbVpkjSIkJ1at97GntYdBWVvYhLwCYShLbgSmLiySE2OwBIuaiwzQU7pSpS9RSJKUp8SrWAJm0bmbVfLkxxxupW2RhGcprikHcY8sJQ2lSgEtIOlKiAVqQ46ZA38S2B60IbcCXCREAgDrBBSetjhj/SaI492XVqT86tP9Kilv64Zn++g+FgkH8IlfmAJA/8AjLX9leUnSPQZJiXZJJ8vay/9XirVfZphPC++d1rDYP8AK2Lkep+lYt53SknkPfkfUWr1Tstge4wTTZsQgKP/ADL8Rn3rF1uRQxV5FlyEVKNMUu1JTgOxriyDBm/KvD3QtEes0qk7vp9a7QtDaEgeHvTgqoEgVKE+dKKTBftTgsc6hb42mncNqY4n1Xrs1ElUCnoTvNqZcgJAacDUZN6U0yZ3KJw4K6FzUSSJvXb1TZtHJkuq8V0qiowFcKXrR5OH6q6lQqOntqvRV3yC2Ae3eX95glmPE2Q4PIWX/pJPpXmbrwcVqc7tZ0oTLjbalaUw2gaiJP4Ui/IV7S+kEFKhIUCCOaSII9q8fbyiF4nCqspIUkK4jSR4vQaXP6BXpdHkaTj4HSvggYdaSbfdk78EDztNXkZuNu8w4/paP0M1hc8wyipTsROlahyUsqS5bkHUOJ/t51WVh+7SgqPiUCdF5Sm2kq5FVyByAPEV7cFKStTf3M7cb/tR6Kc7BgKdRABACWm7SdRA8Nr3qZ7ErbQHQ44lJEpKVFKYMQfCREk15uy4tXwgmNzwHmo2HrXp/ZvDjF5cMOVJClNLQFQVBKml60EbT8EVDLGMWrk3zyWxycr4M12lXh3VJfAAdW2A7phIWsEpK9IEAqAExub1ncOG0nwqUgjnCwfyI+tbLJvstXiGS89iO7A1eBDepR0kj4lKATMTsd68/wA1wZZfW3JOlRAJ4jgfaqbRbqIOUuQ+rMWzYqCvcCesg8hfpXcTh0oTrUAlOoJJgm51EQAL2SeVZdlw608fEn8xW9xraVoKXGVvNhaXFhtwNkBIWJ1QbHUdh7VKdJhXJmnM4aAsJ9IpiM6KrBIHUnbzoxicny1zSltxWFgglT6HFqUDuglBKBHzaR1mjauyuUrQA3iCiN1LeEkm06SAOHIUbgCpGSexiwnwwOo/Si/ZRRCw6q+gKdMj/wAtJULeiRU73YrCI+HMUAHaVtGRzgHz9qs9kMvDnepkgBKRMAkgrSYiRuEEdNXGjnnj19qo7HGSlyNSohXVP1UnwD/7GG/76YzgVqbT3aSorAO1kpJUW5Ow8CY9q04yllBA06lW+M6yfh/CAE7oB23nnFEmspUQPCEImwtIAHBsbesbV58syRoqu5jj2a/iMoUsEuPoRpTcafjXKuMBJ2kdb16W6kDjx2rznD4lS877nVKGSsJEAX7oalGOMk+lblQHGSfoP81g633a34v7k218FlbiAAJ84mqjuLEqiY4dKbKRMnhaZmeVh++lQh8C+x9P1rDpE5vknDnMKnyV/iuVXUpRMlCvUGlR0j4G2iFQbcakBIH53qklf+aeDUKZPYtg+nrT0njNU9Vd7y3Gj2BZdCutOP7vVEOEbU9KtVhM01tgsva+ddK/+tUlWE78IvSDyrRPl+zTK/kNl4KpxVwqgh9U/DPmf8U4LXwA8pn2pjlRcC9r10uDnf6e9UO9XAEJB5yZNP7tfGKKAWy9+5ri3/IetVg2eY9KcEGQbW5/qK46y0hy0SJ68KwHbZHc41p5N+8RCpsCU+BYPQoUkVu0trsr9x6Vi/tNw8MsuSJS4R/cmdv6K29M2siQ6dHmzKUlSiWlKWdQJW8T8U67BPGae1lOoghtE/1OEmZkhaiD7V612TwLCsK0vumyqFaiW0SSFquSRJMRRtDKE/DbyMfQVpn1sotpL8gdeDyPB9j8QvZlw8RKdKR/dCR6VpchwLmDeabdgalSAlQVCVnQZi0zP0red/xEk9SeXW/pWO7bYhIcYUFDUnVIBuLoUmfY0kOoc50PFuxf9trYzoYZbhGFidBAiFs65VaVQoHevIO0OcqxWKexCv8AiLKh0TshI8kBI9K232pgl5L6ZKSyltSgZhf8TwmNjorzeK9Lplcdv2IyfwzXfZblXfZihREpZQ4+rzQmG/8AWpB9KWa5wtpoFB3OhQkgEFJN4N9vrRX7MsxThWX3SklTpDaTAjQgEm/VSv8ATWZzdJU0EpudYtYWAVO/mPelUt8rT7KkFcIqt50FWUmPIg/nXHca1E8QdgB7zNUUYBfL/Un/ADR5HdLOpxptJCU+IuFRWsWKlJkJBjhEW41eWq5BbBSHkqVpSkkkgCIudhW47OO4kNOnCNpdXrbBSpQSNGlyTOpPHTx40BdQyXUva0ApAgAAJlMxIG/+wo32Sxq0NuFBg62gbTYpXuJ5xWbNP2NxX3HiGGc7zhFxgWR5LF/P+NNO/wC8Ob/+hR6L/wD0ojgcY+sgFaSZiVAAbW2MetTpzFdidPvG1eM+ofzCP5/2Nq/JjewzqnM0dccRCtLpUkSdKipKSkGSbbTPCvQH1qFkpWZO2qARzMmszk+Ut4d9xxJKlLCpBUm3i1K67zvRhWOOw5i1uYknn6UvVZlkmtVxQVFovrdOxBBA6W6ExffnUCXSLgbzueHtwqI4oFPM6gIhIABkXJVO+nhF5mqz+LSgGSRG8SqL/wApO1Z/dxSOouKeTxN/T9DSqk5mxkgObW8KbW4C2305Uqe/p+P+nOgnNSBRjnz6VSDxJsTt++FObcjdUTz6dKkmTCDRUrbhvNuO/WpCkxMyDPQ+o4UOC77q9Dv/ALVKgGePqdvegpKji+ALRqnjMfQVxtwRcGf+YDSeMjjVVaYMb7bSY8z7V0Ec+O4IFHZIBYSZ/Zt18qkbcA5RN6gbtMcbG+49DTyBFoBvuf0pk13QSbwyYB53IH/WnIdI2t6mq6XgIJJVfYDfhEzap1kKgAEASBcmx2AHv70U/kNOh6lmec8rn2FcS8Zt9KZsN7zsBB48Y3tVdbq/wpMT0k+p6zRpvlHahBLpAjSJneaapYESY+tUm1ORJCgYiLbdCqY9uFDsVlTzhuuwuBP7HCn1pcs6vIWcxyU7kRtv14+nSs527zBpzCKSkiUrbUAJ5wfoo1YGQrNiZ5SfbhUT3ZEKTCjY28JJkb/mKfHJRkpX2CZXJ+0GKQ13TRSEAg3AmSL8Z4VZVnONNu+jnphIv1CK0eD7GNR4FH0UNxuJ3qbD9k2QbybixJm3rWqWeO1pfgamYpzEOn43lK5wtavziqrrI+JJUTtBHAn/ADXpLfZhj5Ee/wAPGTx9qlbyttBBSmLQSJEif3vXfqtQuLT5PN+0AcfbCBse7c23UUR+prNDsy5BiNxKbj1Hvzr2deUtG2kJ8hsL7VxOWtp5bjcbXjypo/1BxVRXBNxTdnkv3J7QlCfAlII8OsahMkm/5V05G8uRpUlQVa3nI/KvWE4NsTAA6gJ+hrjmkEJ3JPK8RJM7Dah+ul4O1PKmOza9ypR4XAF+PlVtHZraQbidyo+wNelDu5kxYfJJI8wf3FcdSn8MpHCZPkL/AJflSS6ufkKiqMCOyqDMoWDFhoIBtq43g/rUnY/AOIS6HWyJLZ8QA2Cp3/5h71tHrmLi5mbTxkfv2qut28EKExBGxJIiNJmbdOFL+olKLi33DVMgCUzM7EQDzGwPPenLaJP4RbgVJ4k7CB6VK9qCiDqEwb8LbiDx8udRNuQQEAK1WmQbzfUPP86yU7GuhqkhMlIUOpvf3k7cqh7+QfCbCSQnUBeJVfwi8TPtVt5BJUR/D0iSCuJPIA7i+0zaq2BfcaWp4OBKiPCSAQoH40niZ8NoItccaeEVL+5jEYWkESeWwvGxICj9JrjTgccKArTE+NaFNhWn+bkYFRNPTr3CFTIS4pKQJBSF6Um+pIgiOVVXMESmWysndQASuJgJ20njy69DRYo+QUvgIrBSSlPcKAJE62LkGD8Sgd54UqhwuLAQAoKJEgmFHY9EUqopL6/cf9/yEQek8iTuOccDUrbp5R5UqVYWrMxOgqPMR1FJI1W1Ez1I48DwvXaVBQVjUWCjmfzqRhKE8JtFyepmbnc0qVUguaHSR1ToG3IkT09N66rEjiEi/KY5b0qVd2HqoqvkS3/5pG+0T+/0pyVTxMjeSfThSpV3cVEqgrSbA/So16gpIlAAEkEKPEWBEQYJ/d6VKqUkrHpIlRiSVAjSkj5dY9bmokKQu6VK3IPDxA33612lSrlci/BK0b6bk85FVn3UJJCiZETBNvYUqVFQTjbDqqsSXBMkaUkfECTtsSmRXXHNVtAt/MRPI12lXapDuC1ONCBCrAnof8U3vYG/vqmPPh7UqVJPghfInX9UFIi3iklUnoYFNW6D4TFxvv71ylSJ27A2MWsJiAYMyQY+h3NQ/fhpmDedOxkgiQZuN67SotUwDmnwQVCFXFjIufw7eYnpUOKxawrUk6DGoaeGobidpvSpVaK5oddqIVa3Fp7yyljVqJkn8INvIW/61MwpSUrTCVcVAlSgIMSUq8J233G1xXaVGS1VrualjSoH+AknutQOkSCElMkGAbEA3tf1rmNxmkFsKVBOzyULVEXIWnbYjhwrlKmTtEpL2pkTKkuJCFAkSCSCJAmCClVj0g05bTAnSolQIOhbdon5knlSpV0UqsWKTXJexY0IhLqQhxJOhAWlMCJgH+YgRbYULxeFCXS3dJEkwASk+GUmVQbkeIc9jSpVeEVKRscY69gsyCkaQUwJA1jUqATEq03pUqVbvQj9SHqM/9k="/>
          <p:cNvSpPr>
            <a:spLocks noChangeAspect="1" noChangeArrowheads="1"/>
          </p:cNvSpPr>
          <p:nvPr/>
        </p:nvSpPr>
        <p:spPr bwMode="auto">
          <a:xfrm>
            <a:off x="63500" y="-8429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8" name="AutoShape 14" descr="data:image/jpeg;base64,/9j/4AAQSkZJRgABAQAAAQABAAD/2wCEAAkGBhMSEBUSExQWExUWFBUVGBcUFBQUFxQUFBUVFBQUFRQXGyYeFxkkGRQUHy8gIycpLCwsFR4xNTAqNSYrLCkBCQoKDgwOGg8PGiwlHyUsLCwsLCwsLCwsLCwsLCwqLCwsLCwsLCwsLCwsLCwsLCwpLCwpKSwsLCwsLCwsLCwsLP/AABEIALcBEwMBIgACEQEDEQH/xAAcAAABBQEBAQAAAAAAAAAAAAAFAAIDBAYBBwj/xABDEAABAwIEAwYDBgUCAwkBAAABAgMRACEEBRIxQVFhBhMicYGRMlKhBxRCscHwI2KCktGi4UNy8RUWM1NUc5Oj4yT/xAAaAQADAQEBAQAAAAAAAAAAAAABAgMEAAUG/8QALBEAAgICAQMDAwMFAQAAAAAAAAECEQMSIQQxURMiQWGRoRSB8AUycdHhQv/aAAwDAQACEQMRAD8A3ZgCSbVE3ikkxNAns7SWom9VWMZ4SZrzVD6Grg1q3kjjUiEhQsaxxzE0byfHk2NFxoFIJKy4n8RpJyyPxH3qzroBmucKSSBRS8A4DKsDIgKqsMq7uVaifM1nm89XzqyvP1LFham1aFtfAUur8UVXXlWs3cPvQleanarTDoF5rqaAmi9/3ZPzmnJyIi2uoTm54GkzmalHjRcpDqKLCezyvnNMX2ZUbazVtjM43qNWe+KBXKTBqVU9lCPxGnjs2r5qJ4bNArer4WImjuwUZ89n3D+OnjJHAICqOhYqlj8YU0NmCgQezi/mpiezax+KiIxxppxh50d2P6aJcnyxxDkkyINUM0yZ1TqlA2m1GMqxpK4PI1OrEgqPQmm2qNiuPJnW8ueTVTE5c+pU2oxjs1KTAqvhs21Gp7tc0HQn7QYdZDcDgfyFAF4B2ZgVou02KUkNkcZ/ShaM1MXFVlJ2CMbRUVlhPxGKYllxJgXFWXscFJmajwGPBMcRU3J12HcUjq3HYgoNU8Uhwj4DIrUNYpOm9dS+k0imvAurMcpha/iBHnUhyq1jWoxQSU8KEYvCkiU0d77HKIFfwzhITuKr4ptSLEH0o4ylQUJFSvvjUBE+dd6lMOhlVAz8KvrSrUqKZ+GlXep9PyNqzGt4rhVhnGkSDVRGWqBmkcMvVJFa9YshswmHiE3ohhs0CADQpbitEFNNZWSm4qem3cbbk1OD7VSSFULzLF6yVcDQXUokACpsXrgCmWJJglIv4LBqdsLdaOnJdDe8mqOVL0IHOiwdJQZrPkk7oMaM93fivU76lJFqoKUoOHeBV7D4oFQmr1SEu2FMra8MqFEQUcqHd6fKpeEzWZ8s0JUibEORwqNDKFXqRog71Fi0AXFqZRsFlhvCJFxVxvEjTE0Kw+KtApz+FcCdQoV5BZdGPg9Ka8+Fb1Qw7a12NqnORqiQqm1XyAlITG9QFEbGp8LlRO5rqspINjQobknyK7pn5T+lVMTjNLyx/MaK5PhClwk/L/ihmb5OStSgdyad1qhebF3qVChpQEKmnN4JxFcxOs2IpElYZSbXIcz12Eom+/6UH+8g7i1Fu0DBUhEcAfyFZ5DCyI4081bFi2iZzApVYWqr9yCDapksORcRU4wSok3qdtfI/coP4hSas4bFKiTXXsNqHh3qkllwGItQaTQLphhxAWmQYqNlXhub0N/iIIHCmlpc9KVR+p1j8Tmmk+VNOOCgFReqWJypSjZVVn8M63FiR0qixxa4fILdmhGLRSoQgqImKVS9KXkrsvAWODTTRgBFEQ1Tw1SqbMoJbwBJiKmaydJN6ItgFUVXxBKVSNqZZXdFFF1ZScy1KdqgRgdSulGEhKxNMeKUC1VWTjkNfBxtaGwARTE5ggG9C14okkmkFJVWSU22aIxQaKG1jYXqphslAWVVFhnINF8Oo70VnlHgZ44sp4pMdKhbI4mrmZMKUJAk0LThXflNaoPdWZp+10XTjRwpYlzUKqtZQ4elWBkrkb1VJL5J2y5hAkC16trxlooY3gnEbVCpl4GSKVRtnWXlYm4irf3yBWfWpYMxUy8eY2NFwdhTC6MbIMGoW8cqaiylvVuIom5hwOFQnkjF0yiTaJskeUVmdtNJ50lSh1NT5OuVEdKrvNwsmeJrnNPGmck7I32FRvVIK+YUV1TVXFpAFImn2C0XMzeCQieX+KEKfTMiiOethSEDofyFZpWGUJq817mInwEnM0SLU0O6kmKBpwbhVMTV9xwoSLRU5QrsVTvgmwroT5113MEk0JVib1U7yVb0dbC6Di8Wk70nlJ0yDWdxCiFc6nSrWAkG9DRoDLKFQ4b1cTikmxg0MfwS0iTUJVG9GUa4Oi65CSlgG21docMeiu1Pka4h5rDunY2p68M4m5NXcrxzejxEetR5tmTWnSmCelLH3Q2VCuKUqohwaSTNW/uhUkjnQrCYjxUV+9Qmagnbso1wRN5Fbc0OzHK1JNjajX/ayQASfrVXFZu2Rc1rlFyRBWmZd9sJ3p7bibVNmDiFqkbVVZw0q6VDRlkw7hGUETVht2DFMwmBITvT1JjepPHLuymwSwToJvV0lNATiIFqcnM6vjesaZKcdnZeXjvHpiroIoKlyTNWF4ogV0sjXY6GNfJdVi0AxXVkEVlVYkF29axhoKQCL1eLlJcC+26Br+JQDEfSuttoVwFW1sJPCgGOxxaVHCu0yeRvb2oJvvpRtVXEZioCb0JXmZJmnKzSRtUH0027bOtBvKc8Q2rU5IBETeiicThVkkOb33I/MUD7OqQ64pKwICZE+dWsmwIL67eFCiB+n0q0cMowUXT/AMiOr7hZtpknwrn1BrmLwTJF3I9U1XUtDbpCeO/mKoY7Ah3el2hCVUjmpNWSdo8yQNAQoKInYg8uVZTtN2x+6oSAkKcWNXiGpKE3AMSJVI2No51pMZ2bbbCSgX43rP8Aavs6y8ltawElJCSuVCEkG8gHYjiIvwq05LagY4NkHYntsl5Wh8iVbQlIg/0CI862BUziEqShQUUfEBukxMHkYrAD7OSCHcGsLJjSFQJO8FXvRXJ8lWy994dUoPqJJQ25/D0AAJ1ADxKgCs8k27Rq1pUzuMwhTMVTw+BUtXKo84zJYcPASaHDOVjY1qUZ1wZnSfJqsJkx7xJJBF/yophcpbDk2kGsZlGeOl9IKrGfyNPfzh373pB/4iR7xSvFka7hUkmaftJiUNgzWLxWYFVuFbrN8sDjZBuSK8zx8tuFJ4GpwVyd9wZU4peDpxRpVVVjL7V2rV9DNZp8JjzxM2q+Hwu4NZHDYwJTfc0VwbsHpXm6uJpUzSYdQq0rEg+VB2HpBIpreJuRS02WjJF7MWysAJoWcC4edGcIskTVrLU61wqwrb07a9rElzyBGMGRuDVnQeANFc5SEkBMV3L2gUkmJrVxdC/+bIcFjymyvrSexyVGxoX2pc0AQd6zeDzMhdzWXKm2KshsncVAqkvGiaFKzPUYqFx+DNRSOcjS4TE3iaJIxAG9YZGaqBtR/AYsECTQa1GjNMlzQJHiFP7PZ8pswTKPy8qrZszqHhqnkwvBroTceSmJJ5KfY9DLiVjUk7/Wg+b5Z3iZG9VsK8RYG1EpOm5rSs23IJQ1M2nJ1RUH3BUxWncatINC8vMvkKMD/ejHI9qYYQ3Ta+BmV5KtS4192QJsbnhFbLK8vKEBMgnievE0IzB1hHiUSCDuN4tyooy4VNHSqAU7ngOJv0vWqXCM6bbJT2cQqSFkq5xbnahuMZKJBuRy40Lw3aV4qT4NTZcISplWvwp/EsEjwm4nmOtX8xzDvAhQITrSJFvDcxPmCK8/Ko8NLku4yj/cU8X3rRGsyFbdOlVM4z1DDJU4JB8OkbqmZF7RE1ezULKRKgrSLR6V5125zEyhokAJbLiuZK16ED/QTWvBgjLqFF9jJlyyjickGHO0DGDKMSHFusqIKW0KALgUlJUIPwkLKkkck8OOZa+1J84hbrwSsLVOi8Np2CGzuABbrEm9ZzChovo75RDeoBRE2ST4ogE+wmhmY6O8V3erRqOnVc6ZtMcYr1vQhiuldmR555ad1R6bi8c3ikd8yZ4rSfiR1PNPUescRQVBrI4F7EYYIxCQtCSTpWNjBIInzBEGtYzmLeISVohK0/EkCAoG2tKeF4kbXkcahLFFxcofY0QyytRn9y7lD/8AHRbj+hqXMMboxZIGy0/pVXKB/wD0N2/F+hp/aBlX3lRCVbpOx5Cs3Bfk02Nz904hDaRYpB+poN2lwIW5J8KvzrT4XLPEHSIOiBPnQvtDgFKCVC5BrHOajk4NKhtj5My12fJEzSomhLwEBNvKlVLfkn6UfBim8SZSDwrT4LESnTxNZ1nLllQlJ3o7gVd0tJKSfEOHCankgmZYhPCLUgkHauv6viFUM+U4l5UAwYIt++VUxiXY2PtUtK5Kb0a/LsXCJJohh8wTczBrAB542hXsaQceB2V7Gk9N3aYyz0ei40goCtV6qstKIsqJrDnF4jbxxyvVnDYrEcl+xq0W4rk71yftThXdVjq9aBBh7gmizrr6j8Kj5pNS4VT0/Af7TR3rwRtNlLA4F7iPrRlOAPdySJqOXzsg/wBpqJzD4hVoV/aaRu33Q20USMYbUNhVg4NaYj86pN5fiLWV7USQ3iEj4SfSkn9GgKSLzTDh2E1O3krnxAR51byNxwJOpJnyom8pxaPD4fPhzNSjKN0zRF6rZMp5TgFKWQq1W80y4oSSXAlI4qIA8qE4bPWUkn7ykwLq7twpHC6wkisT20znF6w4pSVMFXhLagtBgkpQqPhVo4He/KtcMcaqh3NnomEZKkakuBaeaSFAefL1qIZKpapmPKsV2H7SFTgZH/iLkJglJULahI5b8vir0hDzkk6D++dK1GL5QVlcFcWCMxUzhUnv3Lm4HxLVB4Dz4m1DMi+0lOIU5hFIS0oyWVEmFAbIXP4rHlN9orz/ALZZsp3FrWozCgnoEi0DpQVClAocSSFCFA8bG31ANfQLp4RjrXJ5LzzlLY9YyXG4RKm8U4O7AdcQUoKjsjVqI0pBR4xwMzvaK3SMHg3WNbWlSSDBBO487g14pg3DiEhlTnd6UuKBcJVKiS65yCZMRFgEDjR37Oc2WpD7V/jQ4OQSRpJHK9ZcvTwhj2rlf7LLPKcuextMO0lBVudt/SvKe272vNHEi4DLSPIwlX0K5r10Nq1kATYbV4/mDgcxOOxR271TaOpAKEx/SJ9qTpYX1Df8/nAuedYqMxiEyfWpsqytTzzbSbqWoADnJ28zSS1Ox+tEssy1ZUyWFgOqc03BSEXAClOEwDJsOl+APqZI0nKjFjdvU2ubnCYZhODeaL6koTrAKm0pVOswoXnUSdqnybsphu7U7hwoEi6HVJJSkb6FCNV7zyjqKxmd41RxCgfmUDPDSbz6Ee1bjsLiFCEKFiJQoceCknrEEeo5V85lyyiu/c9/HCLfbt2OYXDaX0eD8QM1qsbigCTpBsONUs1wq5VCb8D+tABhsSJKtRmoRze2rKR9OXMnRrc1xoLaY3j9KA4fH+IBddZxaw2CpBJFoqLENOuGUogGhPVu3JGd5XHt8BQvI6UqDpyh6K5WX1F5K/qma4Za18o9hUgy1r5R7VCl3rTw51rL6hjssLwLajJSD6UhlrXyj2FRd51pyXetN6iBZMMva+Uewp/3Br5R7VCl3rXe+60d0dZMMA18o9qeMG38o9qrh6nd71plOILLAwjfyinDCt8h7VV7ynBymU0dZa+7N8hXRh0chVULruqm3R1lsMI5Cl3KOQqsFV2aO6OstBpHKsp9p2eow2AWArSp0aBG8GNUek+9aL9+leU9vGlYt1xCghehXhE+NCBZMEbSLnz6CNnS4pZp0l25OU1Hls85y/MlhWoKInkSIvbb0r0fCdkH8yy9tTJ0JXiFlwEmFBKWwlYRsSFd5tG9ec/c+7VCTcFNjZQVMi3G4j2516zk3bhTaGFMp0t6CO6Ekd4lRK0lI4EbEXsYn4T6Mce+RQ7dyjlrByZpezHZ5jL4LhALbZaDzkIkOK1KSJsJVO3D1rSZw8lGGdWIs0sgjqkwQfUUHZx4eZUcQWzK1rA0gjuyolu15UEkSR58aG9l1HEYDEYML8TanGUqINkKJLSikwbEKEfy1CcPTn7/AIf4FnLeOyPD+0DvicN7rN4t8RIg+VS4OFIQeQ/Ik1fzzLXcI+prEoCFHxCYUhaSo3SRYjcc7cDVHD4poEhILZ6BK02tZKtieh9K9+Moyeydpnmu0qodmDSv4awJt9Zt+laH7LsWsZgEADQtpaFSCdRQgqSEkWB1JnymjmJ7Glllpa3EvpKmysJQlpSAqSEKMkKQTaQEkmAJmxvsfmLH3hQBabAASAR3aieCBKoJEm24rN1GWDxSafwWjjnFrZGkweLLTT7rgCNCFLk7eBJIJ9q+ckNrW1JNtalX2khIUdr3H0r6S7R5YrEYN5hKtKnGykHkbGL8DEetfO3doQNN1BJNwYCr8R/vyrF/T8nqKTff+f8AR8hTbwEnf6cK2/YrKGQpD2pQUhQMeCJFxZSTaR9axzDsmTxJJ8hatTkGL0hax+BGoAiZVISiTsPEoG/y1vk0oNrwLFXJWV84yFxvW5qB7tT3eFSgkKX3qh4CbqlMbTcRWi7AZkkAsqXtC0TGyuII3SCSD8pvYTRfIcE29hh94QH/ABrUgrKrAwFjwkEgqBMTEk0595nDCG0MsEm2hCEquQLE+IkkxvxFeDmjCeNRTdnq4ZSjJv4NxrlAUoRYSVEAdbm1ZPtf2gW0lv7spokuISqUqWVa1BISkadPUmZ5RQXNO1SSQk6lqFrDSNym5V1BFhQ7I8UrF45tJSAhoF60nxAFKNRPVU7Vn9NQTnL4Emo22elLfb5Uz70gVWLRpi2OteN6zIWW/viKVUPu3WlXeqw2PvUoTTEtnnUoa60qoWhCpEil93866ljzonUKDXQKelmnBmKbgFHEg06ndzNIYcUaO1ZwA08Gu91Xe6onanNVdNODNO7oUyO1Ggda4YIgnex/WpENCuhoV1HannODfebYx+DQpQcQ2txqCZKmTKgkfzNybbwKxWCzFatbhJKlWt1M16P2nR91zBjFAeBUBY4K0+FxJ821Ae9ed5lhE4XGPYY3ShxSU8igDU0oxwKdJPQ19j/ScqaMvWxuKZJjnWXld24gpWtMpWLFJiCFjiNQMcRarDLPcsqQ7qHdrCtVh3kgHU2rVuCtKpEm0kCqzeTnFOaw+hEaUgKCk2CSTATMQAPcVpMz7Ll7L0th1CXGlaiVq/hrkmyVplQsdingNor0c2FSkprhp/chgzSScXymjUZLjNLDIJLza1lvXFwFpUdJ5eEuo/qTXcre+7Y86iAHQUrJgDWlRGqdrqSSP/cHOsLljWJwJbL2kJMuNwtDqVFr/iJSDqBTqiYBvFFM/wC0zWJZT3bzbT0qSU3UpekAag5OlsEIRveePPH1fTeq9o/uacGTVOMiT7YcoexGJaDSmlJCI0a0BxCpUSSFHYjTF9xtxrzhWCDaihaIUmxChcHjUSs6WFSCZuSQZ8zb86N4VxGM0h1ZbWLawASU/KoEiehm1Y4XFKPg0qK+BpxrriVJGIdSFaZGswdMQJFxsON4E0Ow+YrYeIuCDaDbTwg8Qd60LnZQNXSl52LqKHWDAmB4UAmTTM37P96xqbbcC0gHS4E6gTPwEAahIgpjiDR4Rzt9zV4T7TkqwL7ap70MLCDzURp3G0Az6b7V5Kt8wR1rUZH2UdC0HEJ7tkyFkOshekg7I1ahNhOm01qs4yjKm2QplpsvKIv3qVIaAvPcvPEKJ2+vQvh1g6XFiSg2tjzvDZG6sak6QgRKlqKU+WqImZtv0o9g3EpZKESdSkFSjbVpkjSIkJ1at97GntYdBWVvYhLwCYShLbgSmLiySE2OwBIuaiwzQU7pSpS9RSJKUp8SrWAJm0bmbVfLkxxxupW2RhGcprikHcY8sJQ2lSgEtIOlKiAVqQ46ZA38S2B60IbcCXCREAgDrBBSetjhj/SaI492XVqT86tP9Kilv64Zn++g+FgkH8IlfmAJA/8AjLX9leUnSPQZJiXZJJ8vay/9XirVfZphPC++d1rDYP8AK2Lkep+lYt53SknkPfkfUWr1Tstge4wTTZsQgKP/ADL8Rn3rF1uRQxV5FlyEVKNMUu1JTgOxriyDBm/KvD3QtEes0qk7vp9a7QtDaEgeHvTgqoEgVKE+dKKTBftTgsc6hb42mncNqY4n1Xrs1ElUCnoTvNqZcgJAacDUZN6U0yZ3KJw4K6FzUSSJvXb1TZtHJkuq8V0qiowFcKXrR5OH6q6lQqOntqvRV3yC2Ae3eX95glmPE2Q4PIWX/pJPpXmbrwcVqc7tZ0oTLjbalaUw2gaiJP4Ui/IV7S+kEFKhIUCCOaSII9q8fbyiF4nCqspIUkK4jSR4vQaXP6BXpdHkaTj4HSvggYdaSbfdk78EDztNXkZuNu8w4/paP0M1hc8wyipTsROlahyUsqS5bkHUOJ/t51WVh+7SgqPiUCdF5Sm2kq5FVyByAPEV7cFKStTf3M7cb/tR6Kc7BgKdRABACWm7SdRA8Nr3qZ7ErbQHQ44lJEpKVFKYMQfCREk15uy4tXwgmNzwHmo2HrXp/ZvDjF5cMOVJClNLQFQVBKml60EbT8EVDLGMWrk3zyWxycr4M12lXh3VJfAAdW2A7phIWsEpK9IEAqAExub1ncOG0nwqUgjnCwfyI+tbLJvstXiGS89iO7A1eBDepR0kj4lKATMTsd68/wA1wZZfW3JOlRAJ4jgfaqbRbqIOUuQ+rMWzYqCvcCesg8hfpXcTh0oTrUAlOoJJgm51EQAL2SeVZdlw608fEn8xW9xraVoKXGVvNhaXFhtwNkBIWJ1QbHUdh7VKdJhXJmnM4aAsJ9IpiM6KrBIHUnbzoxicny1zSltxWFgglT6HFqUDuglBKBHzaR1mjauyuUrQA3iCiN1LeEkm06SAOHIUbgCpGSexiwnwwOo/Si/ZRRCw6q+gKdMj/wAtJULeiRU73YrCI+HMUAHaVtGRzgHz9qs9kMvDnepkgBKRMAkgrSYiRuEEdNXGjnnj19qo7HGSlyNSohXVP1UnwD/7GG/76YzgVqbT3aSorAO1kpJUW5Ow8CY9q04yllBA06lW+M6yfh/CAE7oB23nnFEmspUQPCEImwtIAHBsbesbV58syRoqu5jj2a/iMoUsEuPoRpTcafjXKuMBJ2kdb16W6kDjx2rznD4lS877nVKGSsJEAX7oalGOMk+lblQHGSfoP81g633a34v7k218FlbiAAJ84mqjuLEqiY4dKbKRMnhaZmeVh++lQh8C+x9P1rDpE5vknDnMKnyV/iuVXUpRMlCvUGlR0j4G2iFQbcakBIH53qklf+aeDUKZPYtg+nrT0njNU9Vd7y3Gj2BZdCutOP7vVEOEbU9KtVhM01tgsva+ddK/+tUlWE78IvSDyrRPl+zTK/kNl4KpxVwqgh9U/DPmf8U4LXwA8pn2pjlRcC9r10uDnf6e9UO9XAEJB5yZNP7tfGKKAWy9+5ri3/IetVg2eY9KcEGQbW5/qK46y0hy0SJ68KwHbZHc41p5N+8RCpsCU+BYPQoUkVu0trsr9x6Vi/tNw8MsuSJS4R/cmdv6K29M2siQ6dHmzKUlSiWlKWdQJW8T8U67BPGae1lOoghtE/1OEmZkhaiD7V612TwLCsK0vumyqFaiW0SSFquSRJMRRtDKE/DbyMfQVpn1sotpL8gdeDyPB9j8QvZlw8RKdKR/dCR6VpchwLmDeabdgalSAlQVCVnQZi0zP0red/xEk9SeXW/pWO7bYhIcYUFDUnVIBuLoUmfY0kOoc50PFuxf9trYzoYZbhGFidBAiFs65VaVQoHevIO0OcqxWKexCv8AiLKh0TshI8kBI9K232pgl5L6ZKSyltSgZhf8TwmNjorzeK9Lplcdv2IyfwzXfZblXfZihREpZQ4+rzQmG/8AWpB9KWa5wtpoFB3OhQkgEFJN4N9vrRX7MsxThWX3SklTpDaTAjQgEm/VSv8ATWZzdJU0EpudYtYWAVO/mPelUt8rT7KkFcIqt50FWUmPIg/nXHca1E8QdgB7zNUUYBfL/Un/ADR5HdLOpxptJCU+IuFRWsWKlJkJBjhEW41eWq5BbBSHkqVpSkkkgCIudhW47OO4kNOnCNpdXrbBSpQSNGlyTOpPHTx40BdQyXUva0ApAgAAJlMxIG/+wo32Sxq0NuFBg62gbTYpXuJ5xWbNP2NxX3HiGGc7zhFxgWR5LF/P+NNO/wC8Ob/+hR6L/wD0ojgcY+sgFaSZiVAAbW2MetTpzFdidPvG1eM+ofzCP5/2Nq/JjewzqnM0dccRCtLpUkSdKipKSkGSbbTPCvQH1qFkpWZO2qARzMmszk+Ut4d9xxJKlLCpBUm3i1K67zvRhWOOw5i1uYknn6UvVZlkmtVxQVFovrdOxBBA6W6ExffnUCXSLgbzueHtwqI4oFPM6gIhIABkXJVO+nhF5mqz+LSgGSRG8SqL/wApO1Z/dxSOouKeTxN/T9DSqk5mxkgObW8KbW4C2305Uqe/p+P+nOgnNSBRjnz6VSDxJsTt++FObcjdUTz6dKkmTCDRUrbhvNuO/WpCkxMyDPQ+o4UOC77q9Dv/ALVKgGePqdvegpKji+ALRqnjMfQVxtwRcGf+YDSeMjjVVaYMb7bSY8z7V0Ec+O4IFHZIBYSZ/Zt18qkbcA5RN6gbtMcbG+49DTyBFoBvuf0pk13QSbwyYB53IH/WnIdI2t6mq6XgIJJVfYDfhEzap1kKgAEASBcmx2AHv70U/kNOh6lmec8rn2FcS8Zt9KZsN7zsBB48Y3tVdbq/wpMT0k+p6zRpvlHahBLpAjSJneaapYESY+tUm1ORJCgYiLbdCqY9uFDsVlTzhuuwuBP7HCn1pcs6vIWcxyU7kRtv14+nSs527zBpzCKSkiUrbUAJ5wfoo1YGQrNiZ5SfbhUT3ZEKTCjY28JJkb/mKfHJRkpX2CZXJ+0GKQ13TRSEAg3AmSL8Z4VZVnONNu+jnphIv1CK0eD7GNR4FH0UNxuJ3qbD9k2QbybixJm3rWqWeO1pfgamYpzEOn43lK5wtavziqrrI+JJUTtBHAn/ADXpLfZhj5Ee/wAPGTx9qlbyttBBSmLQSJEif3vXfqtQuLT5PN+0AcfbCBse7c23UUR+prNDsy5BiNxKbj1Hvzr2deUtG2kJ8hsL7VxOWtp5bjcbXjypo/1BxVRXBNxTdnkv3J7QlCfAlII8OsahMkm/5V05G8uRpUlQVa3nI/KvWE4NsTAA6gJ+hrjmkEJ3JPK8RJM7Dah+ul4O1PKmOza9ypR4XAF+PlVtHZraQbidyo+wNelDu5kxYfJJI8wf3FcdSn8MpHCZPkL/AJflSS6ufkKiqMCOyqDMoWDFhoIBtq43g/rUnY/AOIS6HWyJLZ8QA2Cp3/5h71tHrmLi5mbTxkfv2qut28EKExBGxJIiNJmbdOFL+olKLi33DVMgCUzM7EQDzGwPPenLaJP4RbgVJ4k7CB6VK9qCiDqEwb8LbiDx8udRNuQQEAK1WmQbzfUPP86yU7GuhqkhMlIUOpvf3k7cqh7+QfCbCSQnUBeJVfwi8TPtVt5BJUR/D0iSCuJPIA7i+0zaq2BfcaWp4OBKiPCSAQoH40niZ8NoItccaeEVL+5jEYWkESeWwvGxICj9JrjTgccKArTE+NaFNhWn+bkYFRNPTr3CFTIS4pKQJBSF6Um+pIgiOVVXMESmWysndQASuJgJ20njy69DRYo+QUvgIrBSSlPcKAJE62LkGD8Sgd54UqhwuLAQAoKJEgmFHY9EUqopL6/cf9/yEQek8iTuOccDUrbp5R5UqVYWrMxOgqPMR1FJI1W1Ez1I48DwvXaVBQVjUWCjmfzqRhKE8JtFyepmbnc0qVUguaHSR1ToG3IkT09N66rEjiEi/KY5b0qVd2HqoqvkS3/5pG+0T+/0pyVTxMjeSfThSpV3cVEqgrSbA/So16gpIlAAEkEKPEWBEQYJ/d6VKqUkrHpIlRiSVAjSkj5dY9bmokKQu6VK3IPDxA33612lSrlci/BK0b6bk85FVn3UJJCiZETBNvYUqVFQTjbDqqsSXBMkaUkfECTtsSmRXXHNVtAt/MRPI12lXapDuC1ONCBCrAnof8U3vYG/vqmPPh7UqVJPghfInX9UFIi3iklUnoYFNW6D4TFxvv71ylSJ27A2MWsJiAYMyQY+h3NQ/fhpmDedOxkgiQZuN67SotUwDmnwQVCFXFjIufw7eYnpUOKxawrUk6DGoaeGobidpvSpVaK5oddqIVa3Fp7yyljVqJkn8INvIW/61MwpSUrTCVcVAlSgIMSUq8J233G1xXaVGS1VrualjSoH+AknutQOkSCElMkGAbEA3tf1rmNxmkFsKVBOzyULVEXIWnbYjhwrlKmTtEpL2pkTKkuJCFAkSCSCJAmCClVj0g05bTAnSolQIOhbdon5knlSpV0UqsWKTXJexY0IhLqQhxJOhAWlMCJgH+YgRbYULxeFCXS3dJEkwASk+GUmVQbkeIc9jSpVeEVKRscY69gsyCkaQUwJA1jUqATEq03pUqVbvQj9SHqM/9k="/>
          <p:cNvSpPr>
            <a:spLocks noChangeAspect="1" noChangeArrowheads="1"/>
          </p:cNvSpPr>
          <p:nvPr/>
        </p:nvSpPr>
        <p:spPr bwMode="auto">
          <a:xfrm>
            <a:off x="63500" y="-8429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0" name="AutoShape 16" descr="data:image/jpeg;base64,/9j/4AAQSkZJRgABAQAAAQABAAD/2wCEAAkGBhMSEBUSExQWExUWFBUVGBcUFBQUFxQUFBUVFBQUFRQXGyYeFxkkGRQUHy8gIycpLCwsFR4xNTAqNSYrLCkBCQoKDgwOGg8PGiwlHyUsLCwsLCwsLCwsLCwsLCwqLCwsLCwsLCwsLCwsLCwsLCwpLCwpKSwsLCwsLCwsLCwsLP/AABEIALcBEwMBIgACEQEDEQH/xAAcAAABBQEBAQAAAAAAAAAAAAAFAAIDBAYBBwj/xABDEAABAwIEAwYDBgUCAwkBAAABAgMRACEEBRIxQVFhBhMicYGRMlKhBxRCscHwI2KCktGi4UNy8RUWM1NUc5Oj4yT/xAAaAQADAQEBAQAAAAAAAAAAAAABAgMEAAUG/8QALBEAAgICAQMDAwMFAQAAAAAAAAECEQMSIQQxURMiQWGRoRSB8AUycdHhQv/aAAwDAQACEQMRAD8A3ZgCSbVE3ikkxNAns7SWom9VWMZ4SZrzVD6Grg1q3kjjUiEhQsaxxzE0byfHk2NFxoFIJKy4n8RpJyyPxH3qzroBmucKSSBRS8A4DKsDIgKqsMq7uVaifM1nm89XzqyvP1LFham1aFtfAUur8UVXXlWs3cPvQleanarTDoF5rqaAmi9/3ZPzmnJyIi2uoTm54GkzmalHjRcpDqKLCezyvnNMX2ZUbazVtjM43qNWe+KBXKTBqVU9lCPxGnjs2r5qJ4bNArer4WImjuwUZ89n3D+OnjJHAICqOhYqlj8YU0NmCgQezi/mpiezax+KiIxxppxh50d2P6aJcnyxxDkkyINUM0yZ1TqlA2m1GMqxpK4PI1OrEgqPQmm2qNiuPJnW8ueTVTE5c+pU2oxjs1KTAqvhs21Gp7tc0HQn7QYdZDcDgfyFAF4B2ZgVou02KUkNkcZ/ShaM1MXFVlJ2CMbRUVlhPxGKYllxJgXFWXscFJmajwGPBMcRU3J12HcUjq3HYgoNU8Uhwj4DIrUNYpOm9dS+k0imvAurMcpha/iBHnUhyq1jWoxQSU8KEYvCkiU0d77HKIFfwzhITuKr4ptSLEH0o4ylQUJFSvvjUBE+dd6lMOhlVAz8KvrSrUqKZ+GlXep9PyNqzGt4rhVhnGkSDVRGWqBmkcMvVJFa9YshswmHiE3ohhs0CADQpbitEFNNZWSm4qem3cbbk1OD7VSSFULzLF6yVcDQXUokACpsXrgCmWJJglIv4LBqdsLdaOnJdDe8mqOVL0IHOiwdJQZrPkk7oMaM93fivU76lJFqoKUoOHeBV7D4oFQmr1SEu2FMra8MqFEQUcqHd6fKpeEzWZ8s0JUibEORwqNDKFXqRog71Fi0AXFqZRsFlhvCJFxVxvEjTE0Kw+KtApz+FcCdQoV5BZdGPg9Ka8+Fb1Qw7a12NqnORqiQqm1XyAlITG9QFEbGp8LlRO5rqspINjQobknyK7pn5T+lVMTjNLyx/MaK5PhClwk/L/ihmb5OStSgdyad1qhebF3qVChpQEKmnN4JxFcxOs2IpElYZSbXIcz12Eom+/6UH+8g7i1Fu0DBUhEcAfyFZ5DCyI4081bFi2iZzApVYWqr9yCDapksORcRU4wSok3qdtfI/coP4hSas4bFKiTXXsNqHh3qkllwGItQaTQLphhxAWmQYqNlXhub0N/iIIHCmlpc9KVR+p1j8Tmmk+VNOOCgFReqWJypSjZVVn8M63FiR0qixxa4fILdmhGLRSoQgqImKVS9KXkrsvAWODTTRgBFEQ1Tw1SqbMoJbwBJiKmaydJN6ItgFUVXxBKVSNqZZXdFFF1ZScy1KdqgRgdSulGEhKxNMeKUC1VWTjkNfBxtaGwARTE5ggG9C14okkmkFJVWSU22aIxQaKG1jYXqphslAWVVFhnINF8Oo70VnlHgZ44sp4pMdKhbI4mrmZMKUJAk0LThXflNaoPdWZp+10XTjRwpYlzUKqtZQ4elWBkrkb1VJL5J2y5hAkC16trxlooY3gnEbVCpl4GSKVRtnWXlYm4irf3yBWfWpYMxUy8eY2NFwdhTC6MbIMGoW8cqaiylvVuIom5hwOFQnkjF0yiTaJskeUVmdtNJ50lSh1NT5OuVEdKrvNwsmeJrnNPGmck7I32FRvVIK+YUV1TVXFpAFImn2C0XMzeCQieX+KEKfTMiiOethSEDofyFZpWGUJq817mInwEnM0SLU0O6kmKBpwbhVMTV9xwoSLRU5QrsVTvgmwroT5113MEk0JVib1U7yVb0dbC6Di8Wk70nlJ0yDWdxCiFc6nSrWAkG9DRoDLKFQ4b1cTikmxg0MfwS0iTUJVG9GUa4Oi65CSlgG21docMeiu1Pka4h5rDunY2p68M4m5NXcrxzejxEetR5tmTWnSmCelLH3Q2VCuKUqohwaSTNW/uhUkjnQrCYjxUV+9Qmagnbso1wRN5Fbc0OzHK1JNjajX/ayQASfrVXFZu2Rc1rlFyRBWmZd9sJ3p7bibVNmDiFqkbVVZw0q6VDRlkw7hGUETVht2DFMwmBITvT1JjepPHLuymwSwToJvV0lNATiIFqcnM6vjesaZKcdnZeXjvHpiroIoKlyTNWF4ogV0sjXY6GNfJdVi0AxXVkEVlVYkF29axhoKQCL1eLlJcC+26Br+JQDEfSuttoVwFW1sJPCgGOxxaVHCu0yeRvb2oJvvpRtVXEZioCb0JXmZJmnKzSRtUH0027bOtBvKc8Q2rU5IBETeiicThVkkOb33I/MUD7OqQ64pKwICZE+dWsmwIL67eFCiB+n0q0cMowUXT/AMiOr7hZtpknwrn1BrmLwTJF3I9U1XUtDbpCeO/mKoY7Ah3el2hCVUjmpNWSdo8yQNAQoKInYg8uVZTtN2x+6oSAkKcWNXiGpKE3AMSJVI2No51pMZ2bbbCSgX43rP8Aavs6y8ltawElJCSuVCEkG8gHYjiIvwq05LagY4NkHYntsl5Wh8iVbQlIg/0CI862BUziEqShQUUfEBukxMHkYrAD7OSCHcGsLJjSFQJO8FXvRXJ8lWy994dUoPqJJQ25/D0AAJ1ADxKgCs8k27Rq1pUzuMwhTMVTw+BUtXKo84zJYcPASaHDOVjY1qUZ1wZnSfJqsJkx7xJJBF/yophcpbDk2kGsZlGeOl9IKrGfyNPfzh373pB/4iR7xSvFka7hUkmaftJiUNgzWLxWYFVuFbrN8sDjZBuSK8zx8tuFJ4GpwVyd9wZU4peDpxRpVVVjL7V2rV9DNZp8JjzxM2q+Hwu4NZHDYwJTfc0VwbsHpXm6uJpUzSYdQq0rEg+VB2HpBIpreJuRS02WjJF7MWysAJoWcC4edGcIskTVrLU61wqwrb07a9rElzyBGMGRuDVnQeANFc5SEkBMV3L2gUkmJrVxdC/+bIcFjymyvrSexyVGxoX2pc0AQd6zeDzMhdzWXKm2KshsncVAqkvGiaFKzPUYqFx+DNRSOcjS4TE3iaJIxAG9YZGaqBtR/AYsECTQa1GjNMlzQJHiFP7PZ8pswTKPy8qrZszqHhqnkwvBroTceSmJJ5KfY9DLiVjUk7/Wg+b5Z3iZG9VsK8RYG1EpOm5rSs23IJQ1M2nJ1RUH3BUxWncatINC8vMvkKMD/ejHI9qYYQ3Ta+BmV5KtS4192QJsbnhFbLK8vKEBMgnievE0IzB1hHiUSCDuN4tyooy4VNHSqAU7ngOJv0vWqXCM6bbJT2cQqSFkq5xbnahuMZKJBuRy40Lw3aV4qT4NTZcISplWvwp/EsEjwm4nmOtX8xzDvAhQITrSJFvDcxPmCK8/Ko8NLku4yj/cU8X3rRGsyFbdOlVM4z1DDJU4JB8OkbqmZF7RE1ezULKRKgrSLR6V5125zEyhokAJbLiuZK16ED/QTWvBgjLqFF9jJlyyjickGHO0DGDKMSHFusqIKW0KALgUlJUIPwkLKkkck8OOZa+1J84hbrwSsLVOi8Np2CGzuABbrEm9ZzChovo75RDeoBRE2ST4ogE+wmhmY6O8V3erRqOnVc6ZtMcYr1vQhiuldmR555ad1R6bi8c3ikd8yZ4rSfiR1PNPUescRQVBrI4F7EYYIxCQtCSTpWNjBIInzBEGtYzmLeISVohK0/EkCAoG2tKeF4kbXkcahLFFxcofY0QyytRn9y7lD/8AHRbj+hqXMMboxZIGy0/pVXKB/wD0N2/F+hp/aBlX3lRCVbpOx5Cs3Bfk02Nz904hDaRYpB+poN2lwIW5J8KvzrT4XLPEHSIOiBPnQvtDgFKCVC5BrHOajk4NKhtj5My12fJEzSomhLwEBNvKlVLfkn6UfBim8SZSDwrT4LESnTxNZ1nLllQlJ3o7gVd0tJKSfEOHCankgmZYhPCLUgkHauv6viFUM+U4l5UAwYIt++VUxiXY2PtUtK5Kb0a/LsXCJJohh8wTczBrAB542hXsaQceB2V7Gk9N3aYyz0ei40goCtV6qstKIsqJrDnF4jbxxyvVnDYrEcl+xq0W4rk71yftThXdVjq9aBBh7gmizrr6j8Kj5pNS4VT0/Af7TR3rwRtNlLA4F7iPrRlOAPdySJqOXzsg/wBpqJzD4hVoV/aaRu33Q20USMYbUNhVg4NaYj86pN5fiLWV7USQ3iEj4SfSkn9GgKSLzTDh2E1O3krnxAR51byNxwJOpJnyom8pxaPD4fPhzNSjKN0zRF6rZMp5TgFKWQq1W80y4oSSXAlI4qIA8qE4bPWUkn7ykwLq7twpHC6wkisT20znF6w4pSVMFXhLagtBgkpQqPhVo4He/KtcMcaqh3NnomEZKkakuBaeaSFAefL1qIZKpapmPKsV2H7SFTgZH/iLkJglJULahI5b8vir0hDzkk6D++dK1GL5QVlcFcWCMxUzhUnv3Lm4HxLVB4Dz4m1DMi+0lOIU5hFIS0oyWVEmFAbIXP4rHlN9orz/ALZZsp3FrWozCgnoEi0DpQVClAocSSFCFA8bG31ANfQLp4RjrXJ5LzzlLY9YyXG4RKm8U4O7AdcQUoKjsjVqI0pBR4xwMzvaK3SMHg3WNbWlSSDBBO487g14pg3DiEhlTnd6UuKBcJVKiS65yCZMRFgEDjR37Oc2WpD7V/jQ4OQSRpJHK9ZcvTwhj2rlf7LLPKcuextMO0lBVudt/SvKe272vNHEi4DLSPIwlX0K5r10Nq1kATYbV4/mDgcxOOxR271TaOpAKEx/SJ9qTpYX1Df8/nAuedYqMxiEyfWpsqytTzzbSbqWoADnJ28zSS1Ox+tEssy1ZUyWFgOqc03BSEXAClOEwDJsOl+APqZI0nKjFjdvU2ubnCYZhODeaL6koTrAKm0pVOswoXnUSdqnybsphu7U7hwoEi6HVJJSkb6FCNV7zyjqKxmd41RxCgfmUDPDSbz6Ee1bjsLiFCEKFiJQoceCknrEEeo5V85lyyiu/c9/HCLfbt2OYXDaX0eD8QM1qsbigCTpBsONUs1wq5VCb8D+tABhsSJKtRmoRze2rKR9OXMnRrc1xoLaY3j9KA4fH+IBddZxaw2CpBJFoqLENOuGUogGhPVu3JGd5XHt8BQvI6UqDpyh6K5WX1F5K/qma4Za18o9hUgy1r5R7VCl3rTw51rL6hjssLwLajJSD6UhlrXyj2FRd51pyXetN6iBZMMva+Uewp/3Br5R7VCl3rXe+60d0dZMMA18o9qeMG38o9qrh6nd71plOILLAwjfyinDCt8h7VV7ynBymU0dZa+7N8hXRh0chVULruqm3R1lsMI5Cl3KOQqsFV2aO6OstBpHKsp9p2eow2AWArSp0aBG8GNUek+9aL9+leU9vGlYt1xCghehXhE+NCBZMEbSLnz6CNnS4pZp0l25OU1Hls85y/MlhWoKInkSIvbb0r0fCdkH8yy9tTJ0JXiFlwEmFBKWwlYRsSFd5tG9ec/c+7VCTcFNjZQVMi3G4j2516zk3bhTaGFMp0t6CO6Ekd4lRK0lI4EbEXsYn4T6Mce+RQ7dyjlrByZpezHZ5jL4LhALbZaDzkIkOK1KSJsJVO3D1rSZw8lGGdWIs0sgjqkwQfUUHZx4eZUcQWzK1rA0gjuyolu15UEkSR58aG9l1HEYDEYML8TanGUqINkKJLSikwbEKEfy1CcPTn7/AIf4FnLeOyPD+0DvicN7rN4t8RIg+VS4OFIQeQ/Ik1fzzLXcI+prEoCFHxCYUhaSo3SRYjcc7cDVHD4poEhILZ6BK02tZKtieh9K9+Moyeydpnmu0qodmDSv4awJt9Zt+laH7LsWsZgEADQtpaFSCdRQgqSEkWB1JnymjmJ7Glllpa3EvpKmysJQlpSAqSEKMkKQTaQEkmAJmxvsfmLH3hQBabAASAR3aieCBKoJEm24rN1GWDxSafwWjjnFrZGkweLLTT7rgCNCFLk7eBJIJ9q+ckNrW1JNtalX2khIUdr3H0r6S7R5YrEYN5hKtKnGykHkbGL8DEetfO3doQNN1BJNwYCr8R/vyrF/T8nqKTff+f8AR8hTbwEnf6cK2/YrKGQpD2pQUhQMeCJFxZSTaR9axzDsmTxJJ8hatTkGL0hax+BGoAiZVISiTsPEoG/y1vk0oNrwLFXJWV84yFxvW5qB7tT3eFSgkKX3qh4CbqlMbTcRWi7AZkkAsqXtC0TGyuII3SCSD8pvYTRfIcE29hh94QH/ABrUgrKrAwFjwkEgqBMTEk0595nDCG0MsEm2hCEquQLE+IkkxvxFeDmjCeNRTdnq4ZSjJv4NxrlAUoRYSVEAdbm1ZPtf2gW0lv7spokuISqUqWVa1BISkadPUmZ5RQXNO1SSQk6lqFrDSNym5V1BFhQ7I8UrF45tJSAhoF60nxAFKNRPVU7Vn9NQTnL4Emo22elLfb5Uz70gVWLRpi2OteN6zIWW/viKVUPu3WlXeqw2PvUoTTEtnnUoa60qoWhCpEil93866ljzonUKDXQKelmnBmKbgFHEg06ndzNIYcUaO1ZwA08Gu91Xe6onanNVdNODNO7oUyO1Ggda4YIgnex/WpENCuhoV1HannODfebYx+DQpQcQ2txqCZKmTKgkfzNybbwKxWCzFatbhJKlWt1M16P2nR91zBjFAeBUBY4K0+FxJ821Ae9ed5lhE4XGPYY3ShxSU8igDU0oxwKdJPQ19j/ScqaMvWxuKZJjnWXld24gpWtMpWLFJiCFjiNQMcRarDLPcsqQ7qHdrCtVh3kgHU2rVuCtKpEm0kCqzeTnFOaw+hEaUgKCk2CSTATMQAPcVpMz7Ll7L0th1CXGlaiVq/hrkmyVplQsdingNor0c2FSkprhp/chgzSScXymjUZLjNLDIJLza1lvXFwFpUdJ5eEuo/qTXcre+7Y86iAHQUrJgDWlRGqdrqSSP/cHOsLljWJwJbL2kJMuNwtDqVFr/iJSDqBTqiYBvFFM/wC0zWJZT3bzbT0qSU3UpekAag5OlsEIRveePPH1fTeq9o/uacGTVOMiT7YcoexGJaDSmlJCI0a0BxCpUSSFHYjTF9xtxrzhWCDaihaIUmxChcHjUSs6WFSCZuSQZ8zb86N4VxGM0h1ZbWLawASU/KoEiehm1Y4XFKPg0qK+BpxrriVJGIdSFaZGswdMQJFxsON4E0Ow+YrYeIuCDaDbTwg8Qd60LnZQNXSl52LqKHWDAmB4UAmTTM37P96xqbbcC0gHS4E6gTPwEAahIgpjiDR4Rzt9zV4T7TkqwL7ap70MLCDzURp3G0Az6b7V5Kt8wR1rUZH2UdC0HEJ7tkyFkOshekg7I1ahNhOm01qs4yjKm2QplpsvKIv3qVIaAvPcvPEKJ2+vQvh1g6XFiSg2tjzvDZG6sak6QgRKlqKU+WqImZtv0o9g3EpZKESdSkFSjbVpkjSIkJ1at97GntYdBWVvYhLwCYShLbgSmLiySE2OwBIuaiwzQU7pSpS9RSJKUp8SrWAJm0bmbVfLkxxxupW2RhGcprikHcY8sJQ2lSgEtIOlKiAVqQ46ZA38S2B60IbcCXCREAgDrBBSetjhj/SaI492XVqT86tP9Kilv64Zn++g+FgkH8IlfmAJA/8AjLX9leUnSPQZJiXZJJ8vay/9XirVfZphPC++d1rDYP8AK2Lkep+lYt53SknkPfkfUWr1Tstge4wTTZsQgKP/ADL8Rn3rF1uRQxV5FlyEVKNMUu1JTgOxriyDBm/KvD3QtEes0qk7vp9a7QtDaEgeHvTgqoEgVKE+dKKTBftTgsc6hb42mncNqY4n1Xrs1ElUCnoTvNqZcgJAacDUZN6U0yZ3KJw4K6FzUSSJvXb1TZtHJkuq8V0qiowFcKXrR5OH6q6lQqOntqvRV3yC2Ae3eX95glmPE2Q4PIWX/pJPpXmbrwcVqc7tZ0oTLjbalaUw2gaiJP4Ui/IV7S+kEFKhIUCCOaSII9q8fbyiF4nCqspIUkK4jSR4vQaXP6BXpdHkaTj4HSvggYdaSbfdk78EDztNXkZuNu8w4/paP0M1hc8wyipTsROlahyUsqS5bkHUOJ/t51WVh+7SgqPiUCdF5Sm2kq5FVyByAPEV7cFKStTf3M7cb/tR6Kc7BgKdRABACWm7SdRA8Nr3qZ7ErbQHQ44lJEpKVFKYMQfCREk15uy4tXwgmNzwHmo2HrXp/ZvDjF5cMOVJClNLQFQVBKml60EbT8EVDLGMWrk3zyWxycr4M12lXh3VJfAAdW2A7phIWsEpK9IEAqAExub1ncOG0nwqUgjnCwfyI+tbLJvstXiGS89iO7A1eBDepR0kj4lKATMTsd68/wA1wZZfW3JOlRAJ4jgfaqbRbqIOUuQ+rMWzYqCvcCesg8hfpXcTh0oTrUAlOoJJgm51EQAL2SeVZdlw608fEn8xW9xraVoKXGVvNhaXFhtwNkBIWJ1QbHUdh7VKdJhXJmnM4aAsJ9IpiM6KrBIHUnbzoxicny1zSltxWFgglT6HFqUDuglBKBHzaR1mjauyuUrQA3iCiN1LeEkm06SAOHIUbgCpGSexiwnwwOo/Si/ZRRCw6q+gKdMj/wAtJULeiRU73YrCI+HMUAHaVtGRzgHz9qs9kMvDnepkgBKRMAkgrSYiRuEEdNXGjnnj19qo7HGSlyNSohXVP1UnwD/7GG/76YzgVqbT3aSorAO1kpJUW5Ow8CY9q04yllBA06lW+M6yfh/CAE7oB23nnFEmspUQPCEImwtIAHBsbesbV58syRoqu5jj2a/iMoUsEuPoRpTcafjXKuMBJ2kdb16W6kDjx2rznD4lS877nVKGSsJEAX7oalGOMk+lblQHGSfoP81g633a34v7k218FlbiAAJ84mqjuLEqiY4dKbKRMnhaZmeVh++lQh8C+x9P1rDpE5vknDnMKnyV/iuVXUpRMlCvUGlR0j4G2iFQbcakBIH53qklf+aeDUKZPYtg+nrT0njNU9Vd7y3Gj2BZdCutOP7vVEOEbU9KtVhM01tgsva+ddK/+tUlWE78IvSDyrRPl+zTK/kNl4KpxVwqgh9U/DPmf8U4LXwA8pn2pjlRcC9r10uDnf6e9UO9XAEJB5yZNP7tfGKKAWy9+5ri3/IetVg2eY9KcEGQbW5/qK46y0hy0SJ68KwHbZHc41p5N+8RCpsCU+BYPQoUkVu0trsr9x6Vi/tNw8MsuSJS4R/cmdv6K29M2siQ6dHmzKUlSiWlKWdQJW8T8U67BPGae1lOoghtE/1OEmZkhaiD7V612TwLCsK0vumyqFaiW0SSFquSRJMRRtDKE/DbyMfQVpn1sotpL8gdeDyPB9j8QvZlw8RKdKR/dCR6VpchwLmDeabdgalSAlQVCVnQZi0zP0red/xEk9SeXW/pWO7bYhIcYUFDUnVIBuLoUmfY0kOoc50PFuxf9trYzoYZbhGFidBAiFs65VaVQoHevIO0OcqxWKexCv8AiLKh0TshI8kBI9K232pgl5L6ZKSyltSgZhf8TwmNjorzeK9Lplcdv2IyfwzXfZblXfZihREpZQ4+rzQmG/8AWpB9KWa5wtpoFB3OhQkgEFJN4N9vrRX7MsxThWX3SklTpDaTAjQgEm/VSv8ATWZzdJU0EpudYtYWAVO/mPelUt8rT7KkFcIqt50FWUmPIg/nXHca1E8QdgB7zNUUYBfL/Un/ADR5HdLOpxptJCU+IuFRWsWKlJkJBjhEW41eWq5BbBSHkqVpSkkkgCIudhW47OO4kNOnCNpdXrbBSpQSNGlyTOpPHTx40BdQyXUva0ApAgAAJlMxIG/+wo32Sxq0NuFBg62gbTYpXuJ5xWbNP2NxX3HiGGc7zhFxgWR5LF/P+NNO/wC8Ob/+hR6L/wD0ojgcY+sgFaSZiVAAbW2MetTpzFdidPvG1eM+ofzCP5/2Nq/JjewzqnM0dccRCtLpUkSdKipKSkGSbbTPCvQH1qFkpWZO2qARzMmszk+Ut4d9xxJKlLCpBUm3i1K67zvRhWOOw5i1uYknn6UvVZlkmtVxQVFovrdOxBBA6W6ExffnUCXSLgbzueHtwqI4oFPM6gIhIABkXJVO+nhF5mqz+LSgGSRG8SqL/wApO1Z/dxSOouKeTxN/T9DSqk5mxkgObW8KbW4C2305Uqe/p+P+nOgnNSBRjnz6VSDxJsTt++FObcjdUTz6dKkmTCDRUrbhvNuO/WpCkxMyDPQ+o4UOC77q9Dv/ALVKgGePqdvegpKji+ALRqnjMfQVxtwRcGf+YDSeMjjVVaYMb7bSY8z7V0Ec+O4IFHZIBYSZ/Zt18qkbcA5RN6gbtMcbG+49DTyBFoBvuf0pk13QSbwyYB53IH/WnIdI2t6mq6XgIJJVfYDfhEzap1kKgAEASBcmx2AHv70U/kNOh6lmec8rn2FcS8Zt9KZsN7zsBB48Y3tVdbq/wpMT0k+p6zRpvlHahBLpAjSJneaapYESY+tUm1ORJCgYiLbdCqY9uFDsVlTzhuuwuBP7HCn1pcs6vIWcxyU7kRtv14+nSs527zBpzCKSkiUrbUAJ5wfoo1YGQrNiZ5SfbhUT3ZEKTCjY28JJkb/mKfHJRkpX2CZXJ+0GKQ13TRSEAg3AmSL8Z4VZVnONNu+jnphIv1CK0eD7GNR4FH0UNxuJ3qbD9k2QbybixJm3rWqWeO1pfgamYpzEOn43lK5wtavziqrrI+JJUTtBHAn/ADXpLfZhj5Ee/wAPGTx9qlbyttBBSmLQSJEif3vXfqtQuLT5PN+0AcfbCBse7c23UUR+prNDsy5BiNxKbj1Hvzr2deUtG2kJ8hsL7VxOWtp5bjcbXjypo/1BxVRXBNxTdnkv3J7QlCfAlII8OsahMkm/5V05G8uRpUlQVa3nI/KvWE4NsTAA6gJ+hrjmkEJ3JPK8RJM7Dah+ul4O1PKmOza9ypR4XAF+PlVtHZraQbidyo+wNelDu5kxYfJJI8wf3FcdSn8MpHCZPkL/AJflSS6ufkKiqMCOyqDMoWDFhoIBtq43g/rUnY/AOIS6HWyJLZ8QA2Cp3/5h71tHrmLi5mbTxkfv2qut28EKExBGxJIiNJmbdOFL+olKLi33DVMgCUzM7EQDzGwPPenLaJP4RbgVJ4k7CB6VK9qCiDqEwb8LbiDx8udRNuQQEAK1WmQbzfUPP86yU7GuhqkhMlIUOpvf3k7cqh7+QfCbCSQnUBeJVfwi8TPtVt5BJUR/D0iSCuJPIA7i+0zaq2BfcaWp4OBKiPCSAQoH40niZ8NoItccaeEVL+5jEYWkESeWwvGxICj9JrjTgccKArTE+NaFNhWn+bkYFRNPTr3CFTIS4pKQJBSF6Um+pIgiOVVXMESmWysndQASuJgJ20njy69DRYo+QUvgIrBSSlPcKAJE62LkGD8Sgd54UqhwuLAQAoKJEgmFHY9EUqopL6/cf9/yEQek8iTuOccDUrbp5R5UqVYWrMxOgqPMR1FJI1W1Ez1I48DwvXaVBQVjUWCjmfzqRhKE8JtFyepmbnc0qVUguaHSR1ToG3IkT09N66rEjiEi/KY5b0qVd2HqoqvkS3/5pG+0T+/0pyVTxMjeSfThSpV3cVEqgrSbA/So16gpIlAAEkEKPEWBEQYJ/d6VKqUkrHpIlRiSVAjSkj5dY9bmokKQu6VK3IPDxA33612lSrlci/BK0b6bk85FVn3UJJCiZETBNvYUqVFQTjbDqqsSXBMkaUkfECTtsSmRXXHNVtAt/MRPI12lXapDuC1ONCBCrAnof8U3vYG/vqmPPh7UqVJPghfInX9UFIi3iklUnoYFNW6D4TFxvv71ylSJ27A2MWsJiAYMyQY+h3NQ/fhpmDedOxkgiQZuN67SotUwDmnwQVCFXFjIufw7eYnpUOKxawrUk6DGoaeGobidpvSpVaK5oddqIVa3Fp7yyljVqJkn8INvIW/61MwpSUrTCVcVAlSgIMSUq8J233G1xXaVGS1VrualjSoH+AknutQOkSCElMkGAbEA3tf1rmNxmkFsKVBOzyULVEXIWnbYjhwrlKmTtEpL2pkTKkuJCFAkSCSCJAmCClVj0g05bTAnSolQIOhbdon5knlSpV0UqsWKTXJexY0IhLqQhxJOhAWlMCJgH+YgRbYULxeFCXS3dJEkwASk+GUmVQbkeIc9jSpVeEVKRscY69gsyCkaQUwJA1jUqATEq03pUqVbvQj9SHqM/9k="/>
          <p:cNvSpPr>
            <a:spLocks noChangeAspect="1" noChangeArrowheads="1"/>
          </p:cNvSpPr>
          <p:nvPr/>
        </p:nvSpPr>
        <p:spPr bwMode="auto">
          <a:xfrm>
            <a:off x="63500" y="-8429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2" name="AutoShape 18" descr="data:image/jpeg;base64,/9j/4AAQSkZJRgABAQAAAQABAAD/2wCEAAkGBhMSEBUSExQWExUWFBUVGBcUFBQUFxQUFBUVFBQUFRQXGyYeFxkkGRQUHy8gIycpLCwsFR4xNTAqNSYrLCkBCQoKDgwOGg8PGiwlHyUsLCwsLCwsLCwsLCwsLCwqLCwsLCwsLCwsLCwsLCwsLCwpLCwpKSwsLCwsLCwsLCwsLP/AABEIALcBEwMBIgACEQEDEQH/xAAcAAABBQEBAQAAAAAAAAAAAAAFAAIDBAYBBwj/xABDEAABAwIEAwYDBgUCAwkBAAABAgMRACEEBRIxQVFhBhMicYGRMlKhBxRCscHwI2KCktGi4UNy8RUWM1NUc5Oj4yT/xAAaAQADAQEBAQAAAAAAAAAAAAABAgMEAAUG/8QALBEAAgICAQMDAwMFAQAAAAAAAAECEQMSIQQxURMiQWGRoRSB8AUycdHhQv/aAAwDAQACEQMRAD8A3ZgCSbVE3ikkxNAns7SWom9VWMZ4SZrzVD6Grg1q3kjjUiEhQsaxxzE0byfHk2NFxoFIJKy4n8RpJyyPxH3qzroBmucKSSBRS8A4DKsDIgKqsMq7uVaifM1nm89XzqyvP1LFham1aFtfAUur8UVXXlWs3cPvQleanarTDoF5rqaAmi9/3ZPzmnJyIi2uoTm54GkzmalHjRcpDqKLCezyvnNMX2ZUbazVtjM43qNWe+KBXKTBqVU9lCPxGnjs2r5qJ4bNArer4WImjuwUZ89n3D+OnjJHAICqOhYqlj8YU0NmCgQezi/mpiezax+KiIxxppxh50d2P6aJcnyxxDkkyINUM0yZ1TqlA2m1GMqxpK4PI1OrEgqPQmm2qNiuPJnW8ueTVTE5c+pU2oxjs1KTAqvhs21Gp7tc0HQn7QYdZDcDgfyFAF4B2ZgVou02KUkNkcZ/ShaM1MXFVlJ2CMbRUVlhPxGKYllxJgXFWXscFJmajwGPBMcRU3J12HcUjq3HYgoNU8Uhwj4DIrUNYpOm9dS+k0imvAurMcpha/iBHnUhyq1jWoxQSU8KEYvCkiU0d77HKIFfwzhITuKr4ptSLEH0o4ylQUJFSvvjUBE+dd6lMOhlVAz8KvrSrUqKZ+GlXep9PyNqzGt4rhVhnGkSDVRGWqBmkcMvVJFa9YshswmHiE3ohhs0CADQpbitEFNNZWSm4qem3cbbk1OD7VSSFULzLF6yVcDQXUokACpsXrgCmWJJglIv4LBqdsLdaOnJdDe8mqOVL0IHOiwdJQZrPkk7oMaM93fivU76lJFqoKUoOHeBV7D4oFQmr1SEu2FMra8MqFEQUcqHd6fKpeEzWZ8s0JUibEORwqNDKFXqRog71Fi0AXFqZRsFlhvCJFxVxvEjTE0Kw+KtApz+FcCdQoV5BZdGPg9Ka8+Fb1Qw7a12NqnORqiQqm1XyAlITG9QFEbGp8LlRO5rqspINjQobknyK7pn5T+lVMTjNLyx/MaK5PhClwk/L/ihmb5OStSgdyad1qhebF3qVChpQEKmnN4JxFcxOs2IpElYZSbXIcz12Eom+/6UH+8g7i1Fu0DBUhEcAfyFZ5DCyI4081bFi2iZzApVYWqr9yCDapksORcRU4wSok3qdtfI/coP4hSas4bFKiTXXsNqHh3qkllwGItQaTQLphhxAWmQYqNlXhub0N/iIIHCmlpc9KVR+p1j8Tmmk+VNOOCgFReqWJypSjZVVn8M63FiR0qixxa4fILdmhGLRSoQgqImKVS9KXkrsvAWODTTRgBFEQ1Tw1SqbMoJbwBJiKmaydJN6ItgFUVXxBKVSNqZZXdFFF1ZScy1KdqgRgdSulGEhKxNMeKUC1VWTjkNfBxtaGwARTE5ggG9C14okkmkFJVWSU22aIxQaKG1jYXqphslAWVVFhnINF8Oo70VnlHgZ44sp4pMdKhbI4mrmZMKUJAk0LThXflNaoPdWZp+10XTjRwpYlzUKqtZQ4elWBkrkb1VJL5J2y5hAkC16trxlooY3gnEbVCpl4GSKVRtnWXlYm4irf3yBWfWpYMxUy8eY2NFwdhTC6MbIMGoW8cqaiylvVuIom5hwOFQnkjF0yiTaJskeUVmdtNJ50lSh1NT5OuVEdKrvNwsmeJrnNPGmck7I32FRvVIK+YUV1TVXFpAFImn2C0XMzeCQieX+KEKfTMiiOethSEDofyFZpWGUJq817mInwEnM0SLU0O6kmKBpwbhVMTV9xwoSLRU5QrsVTvgmwroT5113MEk0JVib1U7yVb0dbC6Di8Wk70nlJ0yDWdxCiFc6nSrWAkG9DRoDLKFQ4b1cTikmxg0MfwS0iTUJVG9GUa4Oi65CSlgG21docMeiu1Pka4h5rDunY2p68M4m5NXcrxzejxEetR5tmTWnSmCelLH3Q2VCuKUqohwaSTNW/uhUkjnQrCYjxUV+9Qmagnbso1wRN5Fbc0OzHK1JNjajX/ayQASfrVXFZu2Rc1rlFyRBWmZd9sJ3p7bibVNmDiFqkbVVZw0q6VDRlkw7hGUETVht2DFMwmBITvT1JjepPHLuymwSwToJvV0lNATiIFqcnM6vjesaZKcdnZeXjvHpiroIoKlyTNWF4ogV0sjXY6GNfJdVi0AxXVkEVlVYkF29axhoKQCL1eLlJcC+26Br+JQDEfSuttoVwFW1sJPCgGOxxaVHCu0yeRvb2oJvvpRtVXEZioCb0JXmZJmnKzSRtUH0027bOtBvKc8Q2rU5IBETeiicThVkkOb33I/MUD7OqQ64pKwICZE+dWsmwIL67eFCiB+n0q0cMowUXT/AMiOr7hZtpknwrn1BrmLwTJF3I9U1XUtDbpCeO/mKoY7Ah3el2hCVUjmpNWSdo8yQNAQoKInYg8uVZTtN2x+6oSAkKcWNXiGpKE3AMSJVI2No51pMZ2bbbCSgX43rP8Aavs6y8ltawElJCSuVCEkG8gHYjiIvwq05LagY4NkHYntsl5Wh8iVbQlIg/0CI862BUziEqShQUUfEBukxMHkYrAD7OSCHcGsLJjSFQJO8FXvRXJ8lWy994dUoPqJJQ25/D0AAJ1ADxKgCs8k27Rq1pUzuMwhTMVTw+BUtXKo84zJYcPASaHDOVjY1qUZ1wZnSfJqsJkx7xJJBF/yophcpbDk2kGsZlGeOl9IKrGfyNPfzh373pB/4iR7xSvFka7hUkmaftJiUNgzWLxWYFVuFbrN8sDjZBuSK8zx8tuFJ4GpwVyd9wZU4peDpxRpVVVjL7V2rV9DNZp8JjzxM2q+Hwu4NZHDYwJTfc0VwbsHpXm6uJpUzSYdQq0rEg+VB2HpBIpreJuRS02WjJF7MWysAJoWcC4edGcIskTVrLU61wqwrb07a9rElzyBGMGRuDVnQeANFc5SEkBMV3L2gUkmJrVxdC/+bIcFjymyvrSexyVGxoX2pc0AQd6zeDzMhdzWXKm2KshsncVAqkvGiaFKzPUYqFx+DNRSOcjS4TE3iaJIxAG9YZGaqBtR/AYsECTQa1GjNMlzQJHiFP7PZ8pswTKPy8qrZszqHhqnkwvBroTceSmJJ5KfY9DLiVjUk7/Wg+b5Z3iZG9VsK8RYG1EpOm5rSs23IJQ1M2nJ1RUH3BUxWncatINC8vMvkKMD/ejHI9qYYQ3Ta+BmV5KtS4192QJsbnhFbLK8vKEBMgnievE0IzB1hHiUSCDuN4tyooy4VNHSqAU7ngOJv0vWqXCM6bbJT2cQqSFkq5xbnahuMZKJBuRy40Lw3aV4qT4NTZcISplWvwp/EsEjwm4nmOtX8xzDvAhQITrSJFvDcxPmCK8/Ko8NLku4yj/cU8X3rRGsyFbdOlVM4z1DDJU4JB8OkbqmZF7RE1ezULKRKgrSLR6V5125zEyhokAJbLiuZK16ED/QTWvBgjLqFF9jJlyyjickGHO0DGDKMSHFusqIKW0KALgUlJUIPwkLKkkck8OOZa+1J84hbrwSsLVOi8Np2CGzuABbrEm9ZzChovo75RDeoBRE2ST4ogE+wmhmY6O8V3erRqOnVc6ZtMcYr1vQhiuldmR555ad1R6bi8c3ikd8yZ4rSfiR1PNPUescRQVBrI4F7EYYIxCQtCSTpWNjBIInzBEGtYzmLeISVohK0/EkCAoG2tKeF4kbXkcahLFFxcofY0QyytRn9y7lD/8AHRbj+hqXMMboxZIGy0/pVXKB/wD0N2/F+hp/aBlX3lRCVbpOx5Cs3Bfk02Nz904hDaRYpB+poN2lwIW5J8KvzrT4XLPEHSIOiBPnQvtDgFKCVC5BrHOajk4NKhtj5My12fJEzSomhLwEBNvKlVLfkn6UfBim8SZSDwrT4LESnTxNZ1nLllQlJ3o7gVd0tJKSfEOHCankgmZYhPCLUgkHauv6viFUM+U4l5UAwYIt++VUxiXY2PtUtK5Kb0a/LsXCJJohh8wTczBrAB542hXsaQceB2V7Gk9N3aYyz0ei40goCtV6qstKIsqJrDnF4jbxxyvVnDYrEcl+xq0W4rk71yftThXdVjq9aBBh7gmizrr6j8Kj5pNS4VT0/Af7TR3rwRtNlLA4F7iPrRlOAPdySJqOXzsg/wBpqJzD4hVoV/aaRu33Q20USMYbUNhVg4NaYj86pN5fiLWV7USQ3iEj4SfSkn9GgKSLzTDh2E1O3krnxAR51byNxwJOpJnyom8pxaPD4fPhzNSjKN0zRF6rZMp5TgFKWQq1W80y4oSSXAlI4qIA8qE4bPWUkn7ykwLq7twpHC6wkisT20znF6w4pSVMFXhLagtBgkpQqPhVo4He/KtcMcaqh3NnomEZKkakuBaeaSFAefL1qIZKpapmPKsV2H7SFTgZH/iLkJglJULahI5b8vir0hDzkk6D++dK1GL5QVlcFcWCMxUzhUnv3Lm4HxLVB4Dz4m1DMi+0lOIU5hFIS0oyWVEmFAbIXP4rHlN9orz/ALZZsp3FrWozCgnoEi0DpQVClAocSSFCFA8bG31ANfQLp4RjrXJ5LzzlLY9YyXG4RKm8U4O7AdcQUoKjsjVqI0pBR4xwMzvaK3SMHg3WNbWlSSDBBO487g14pg3DiEhlTnd6UuKBcJVKiS65yCZMRFgEDjR37Oc2WpD7V/jQ4OQSRpJHK9ZcvTwhj2rlf7LLPKcuextMO0lBVudt/SvKe272vNHEi4DLSPIwlX0K5r10Nq1kATYbV4/mDgcxOOxR271TaOpAKEx/SJ9qTpYX1Df8/nAuedYqMxiEyfWpsqytTzzbSbqWoADnJ28zSS1Ox+tEssy1ZUyWFgOqc03BSEXAClOEwDJsOl+APqZI0nKjFjdvU2ubnCYZhODeaL6koTrAKm0pVOswoXnUSdqnybsphu7U7hwoEi6HVJJSkb6FCNV7zyjqKxmd41RxCgfmUDPDSbz6Ee1bjsLiFCEKFiJQoceCknrEEeo5V85lyyiu/c9/HCLfbt2OYXDaX0eD8QM1qsbigCTpBsONUs1wq5VCb8D+tABhsSJKtRmoRze2rKR9OXMnRrc1xoLaY3j9KA4fH+IBddZxaw2CpBJFoqLENOuGUogGhPVu3JGd5XHt8BQvI6UqDpyh6K5WX1F5K/qma4Za18o9hUgy1r5R7VCl3rTw51rL6hjssLwLajJSD6UhlrXyj2FRd51pyXetN6iBZMMva+Uewp/3Br5R7VCl3rXe+60d0dZMMA18o9qeMG38o9qrh6nd71plOILLAwjfyinDCt8h7VV7ynBymU0dZa+7N8hXRh0chVULruqm3R1lsMI5Cl3KOQqsFV2aO6OstBpHKsp9p2eow2AWArSp0aBG8GNUek+9aL9+leU9vGlYt1xCghehXhE+NCBZMEbSLnz6CNnS4pZp0l25OU1Hls85y/MlhWoKInkSIvbb0r0fCdkH8yy9tTJ0JXiFlwEmFBKWwlYRsSFd5tG9ec/c+7VCTcFNjZQVMi3G4j2516zk3bhTaGFMp0t6CO6Ekd4lRK0lI4EbEXsYn4T6Mce+RQ7dyjlrByZpezHZ5jL4LhALbZaDzkIkOK1KSJsJVO3D1rSZw8lGGdWIs0sgjqkwQfUUHZx4eZUcQWzK1rA0gjuyolu15UEkSR58aG9l1HEYDEYML8TanGUqINkKJLSikwbEKEfy1CcPTn7/AIf4FnLeOyPD+0DvicN7rN4t8RIg+VS4OFIQeQ/Ik1fzzLXcI+prEoCFHxCYUhaSo3SRYjcc7cDVHD4poEhILZ6BK02tZKtieh9K9+Moyeydpnmu0qodmDSv4awJt9Zt+laH7LsWsZgEADQtpaFSCdRQgqSEkWB1JnymjmJ7Glllpa3EvpKmysJQlpSAqSEKMkKQTaQEkmAJmxvsfmLH3hQBabAASAR3aieCBKoJEm24rN1GWDxSafwWjjnFrZGkweLLTT7rgCNCFLk7eBJIJ9q+ckNrW1JNtalX2khIUdr3H0r6S7R5YrEYN5hKtKnGykHkbGL8DEetfO3doQNN1BJNwYCr8R/vyrF/T8nqKTff+f8AR8hTbwEnf6cK2/YrKGQpD2pQUhQMeCJFxZSTaR9axzDsmTxJJ8hatTkGL0hax+BGoAiZVISiTsPEoG/y1vk0oNrwLFXJWV84yFxvW5qB7tT3eFSgkKX3qh4CbqlMbTcRWi7AZkkAsqXtC0TGyuII3SCSD8pvYTRfIcE29hh94QH/ABrUgrKrAwFjwkEgqBMTEk0595nDCG0MsEm2hCEquQLE+IkkxvxFeDmjCeNRTdnq4ZSjJv4NxrlAUoRYSVEAdbm1ZPtf2gW0lv7spokuISqUqWVa1BISkadPUmZ5RQXNO1SSQk6lqFrDSNym5V1BFhQ7I8UrF45tJSAhoF60nxAFKNRPVU7Vn9NQTnL4Emo22elLfb5Uz70gVWLRpi2OteN6zIWW/viKVUPu3WlXeqw2PvUoTTEtnnUoa60qoWhCpEil93866ljzonUKDXQKelmnBmKbgFHEg06ndzNIYcUaO1ZwA08Gu91Xe6onanNVdNODNO7oUyO1Ggda4YIgnex/WpENCuhoV1HannODfebYx+DQpQcQ2txqCZKmTKgkfzNybbwKxWCzFatbhJKlWt1M16P2nR91zBjFAeBUBY4K0+FxJ821Ae9ed5lhE4XGPYY3ShxSU8igDU0oxwKdJPQ19j/ScqaMvWxuKZJjnWXld24gpWtMpWLFJiCFjiNQMcRarDLPcsqQ7qHdrCtVh3kgHU2rVuCtKpEm0kCqzeTnFOaw+hEaUgKCk2CSTATMQAPcVpMz7Ll7L0th1CXGlaiVq/hrkmyVplQsdingNor0c2FSkprhp/chgzSScXymjUZLjNLDIJLza1lvXFwFpUdJ5eEuo/qTXcre+7Y86iAHQUrJgDWlRGqdrqSSP/cHOsLljWJwJbL2kJMuNwtDqVFr/iJSDqBTqiYBvFFM/wC0zWJZT3bzbT0qSU3UpekAag5OlsEIRveePPH1fTeq9o/uacGTVOMiT7YcoexGJaDSmlJCI0a0BxCpUSSFHYjTF9xtxrzhWCDaihaIUmxChcHjUSs6WFSCZuSQZ8zb86N4VxGM0h1ZbWLawASU/KoEiehm1Y4XFKPg0qK+BpxrriVJGIdSFaZGswdMQJFxsON4E0Ow+YrYeIuCDaDbTwg8Qd60LnZQNXSl52LqKHWDAmB4UAmTTM37P96xqbbcC0gHS4E6gTPwEAahIgpjiDR4Rzt9zV4T7TkqwL7ap70MLCDzURp3G0Az6b7V5Kt8wR1rUZH2UdC0HEJ7tkyFkOshekg7I1ahNhOm01qs4yjKm2QplpsvKIv3qVIaAvPcvPEKJ2+vQvh1g6XFiSg2tjzvDZG6sak6QgRKlqKU+WqImZtv0o9g3EpZKESdSkFSjbVpkjSIkJ1at97GntYdBWVvYhLwCYShLbgSmLiySE2OwBIuaiwzQU7pSpS9RSJKUp8SrWAJm0bmbVfLkxxxupW2RhGcprikHcY8sJQ2lSgEtIOlKiAVqQ46ZA38S2B60IbcCXCREAgDrBBSetjhj/SaI492XVqT86tP9Kilv64Zn++g+FgkH8IlfmAJA/8AjLX9leUnSPQZJiXZJJ8vay/9XirVfZphPC++d1rDYP8AK2Lkep+lYt53SknkPfkfUWr1Tstge4wTTZsQgKP/ADL8Rn3rF1uRQxV5FlyEVKNMUu1JTgOxriyDBm/KvD3QtEes0qk7vp9a7QtDaEgeHvTgqoEgVKE+dKKTBftTgsc6hb42mncNqY4n1Xrs1ElUCnoTvNqZcgJAacDUZN6U0yZ3KJw4K6FzUSSJvXb1TZtHJkuq8V0qiowFcKXrR5OH6q6lQqOntqvRV3yC2Ae3eX95glmPE2Q4PIWX/pJPpXmbrwcVqc7tZ0oTLjbalaUw2gaiJP4Ui/IV7S+kEFKhIUCCOaSII9q8fbyiF4nCqspIUkK4jSR4vQaXP6BXpdHkaTj4HSvggYdaSbfdk78EDztNXkZuNu8w4/paP0M1hc8wyipTsROlahyUsqS5bkHUOJ/t51WVh+7SgqPiUCdF5Sm2kq5FVyByAPEV7cFKStTf3M7cb/tR6Kc7BgKdRABACWm7SdRA8Nr3qZ7ErbQHQ44lJEpKVFKYMQfCREk15uy4tXwgmNzwHmo2HrXp/ZvDjF5cMOVJClNLQFQVBKml60EbT8EVDLGMWrk3zyWxycr4M12lXh3VJfAAdW2A7phIWsEpK9IEAqAExub1ncOG0nwqUgjnCwfyI+tbLJvstXiGS89iO7A1eBDepR0kj4lKATMTsd68/wA1wZZfW3JOlRAJ4jgfaqbRbqIOUuQ+rMWzYqCvcCesg8hfpXcTh0oTrUAlOoJJgm51EQAL2SeVZdlw608fEn8xW9xraVoKXGVvNhaXFhtwNkBIWJ1QbHUdh7VKdJhXJmnM4aAsJ9IpiM6KrBIHUnbzoxicny1zSltxWFgglT6HFqUDuglBKBHzaR1mjauyuUrQA3iCiN1LeEkm06SAOHIUbgCpGSexiwnwwOo/Si/ZRRCw6q+gKdMj/wAtJULeiRU73YrCI+HMUAHaVtGRzgHz9qs9kMvDnepkgBKRMAkgrSYiRuEEdNXGjnnj19qo7HGSlyNSohXVP1UnwD/7GG/76YzgVqbT3aSorAO1kpJUW5Ow8CY9q04yllBA06lW+M6yfh/CAE7oB23nnFEmspUQPCEImwtIAHBsbesbV58syRoqu5jj2a/iMoUsEuPoRpTcafjXKuMBJ2kdb16W6kDjx2rznD4lS877nVKGSsJEAX7oalGOMk+lblQHGSfoP81g633a34v7k218FlbiAAJ84mqjuLEqiY4dKbKRMnhaZmeVh++lQh8C+x9P1rDpE5vknDnMKnyV/iuVXUpRMlCvUGlR0j4G2iFQbcakBIH53qklf+aeDUKZPYtg+nrT0njNU9Vd7y3Gj2BZdCutOP7vVEOEbU9KtVhM01tgsva+ddK/+tUlWE78IvSDyrRPl+zTK/kNl4KpxVwqgh9U/DPmf8U4LXwA8pn2pjlRcC9r10uDnf6e9UO9XAEJB5yZNP7tfGKKAWy9+5ri3/IetVg2eY9KcEGQbW5/qK46y0hy0SJ68KwHbZHc41p5N+8RCpsCU+BYPQoUkVu0trsr9x6Vi/tNw8MsuSJS4R/cmdv6K29M2siQ6dHmzKUlSiWlKWdQJW8T8U67BPGae1lOoghtE/1OEmZkhaiD7V612TwLCsK0vumyqFaiW0SSFquSRJMRRtDKE/DbyMfQVpn1sotpL8gdeDyPB9j8QvZlw8RKdKR/dCR6VpchwLmDeabdgalSAlQVCVnQZi0zP0red/xEk9SeXW/pWO7bYhIcYUFDUnVIBuLoUmfY0kOoc50PFuxf9trYzoYZbhGFidBAiFs65VaVQoHevIO0OcqxWKexCv8AiLKh0TshI8kBI9K232pgl5L6ZKSyltSgZhf8TwmNjorzeK9Lplcdv2IyfwzXfZblXfZihREpZQ4+rzQmG/8AWpB9KWa5wtpoFB3OhQkgEFJN4N9vrRX7MsxThWX3SklTpDaTAjQgEm/VSv8ATWZzdJU0EpudYtYWAVO/mPelUt8rT7KkFcIqt50FWUmPIg/nXHca1E8QdgB7zNUUYBfL/Un/ADR5HdLOpxptJCU+IuFRWsWKlJkJBjhEW41eWq5BbBSHkqVpSkkkgCIudhW47OO4kNOnCNpdXrbBSpQSNGlyTOpPHTx40BdQyXUva0ApAgAAJlMxIG/+wo32Sxq0NuFBg62gbTYpXuJ5xWbNP2NxX3HiGGc7zhFxgWR5LF/P+NNO/wC8Ob/+hR6L/wD0ojgcY+sgFaSZiVAAbW2MetTpzFdidPvG1eM+ofzCP5/2Nq/JjewzqnM0dccRCtLpUkSdKipKSkGSbbTPCvQH1qFkpWZO2qARzMmszk+Ut4d9xxJKlLCpBUm3i1K67zvRhWOOw5i1uYknn6UvVZlkmtVxQVFovrdOxBBA6W6ExffnUCXSLgbzueHtwqI4oFPM6gIhIABkXJVO+nhF5mqz+LSgGSRG8SqL/wApO1Z/dxSOouKeTxN/T9DSqk5mxkgObW8KbW4C2305Uqe/p+P+nOgnNSBRjnz6VSDxJsTt++FObcjdUTz6dKkmTCDRUrbhvNuO/WpCkxMyDPQ+o4UOC77q9Dv/ALVKgGePqdvegpKji+ALRqnjMfQVxtwRcGf+YDSeMjjVVaYMb7bSY8z7V0Ec+O4IFHZIBYSZ/Zt18qkbcA5RN6gbtMcbG+49DTyBFoBvuf0pk13QSbwyYB53IH/WnIdI2t6mq6XgIJJVfYDfhEzap1kKgAEASBcmx2AHv70U/kNOh6lmec8rn2FcS8Zt9KZsN7zsBB48Y3tVdbq/wpMT0k+p6zRpvlHahBLpAjSJneaapYESY+tUm1ORJCgYiLbdCqY9uFDsVlTzhuuwuBP7HCn1pcs6vIWcxyU7kRtv14+nSs527zBpzCKSkiUrbUAJ5wfoo1YGQrNiZ5SfbhUT3ZEKTCjY28JJkb/mKfHJRkpX2CZXJ+0GKQ13TRSEAg3AmSL8Z4VZVnONNu+jnphIv1CK0eD7GNR4FH0UNxuJ3qbD9k2QbybixJm3rWqWeO1pfgamYpzEOn43lK5wtavziqrrI+JJUTtBHAn/ADXpLfZhj5Ee/wAPGTx9qlbyttBBSmLQSJEif3vXfqtQuLT5PN+0AcfbCBse7c23UUR+prNDsy5BiNxKbj1Hvzr2deUtG2kJ8hsL7VxOWtp5bjcbXjypo/1BxVRXBNxTdnkv3J7QlCfAlII8OsahMkm/5V05G8uRpUlQVa3nI/KvWE4NsTAA6gJ+hrjmkEJ3JPK8RJM7Dah+ul4O1PKmOza9ypR4XAF+PlVtHZraQbidyo+wNelDu5kxYfJJI8wf3FcdSn8MpHCZPkL/AJflSS6ufkKiqMCOyqDMoWDFhoIBtq43g/rUnY/AOIS6HWyJLZ8QA2Cp3/5h71tHrmLi5mbTxkfv2qut28EKExBGxJIiNJmbdOFL+olKLi33DVMgCUzM7EQDzGwPPenLaJP4RbgVJ4k7CB6VK9qCiDqEwb8LbiDx8udRNuQQEAK1WmQbzfUPP86yU7GuhqkhMlIUOpvf3k7cqh7+QfCbCSQnUBeJVfwi8TPtVt5BJUR/D0iSCuJPIA7i+0zaq2BfcaWp4OBKiPCSAQoH40niZ8NoItccaeEVL+5jEYWkESeWwvGxICj9JrjTgccKArTE+NaFNhWn+bkYFRNPTr3CFTIS4pKQJBSF6Um+pIgiOVVXMESmWysndQASuJgJ20njy69DRYo+QUvgIrBSSlPcKAJE62LkGD8Sgd54UqhwuLAQAoKJEgmFHY9EUqopL6/cf9/yEQek8iTuOccDUrbp5R5UqVYWrMxOgqPMR1FJI1W1Ez1I48DwvXaVBQVjUWCjmfzqRhKE8JtFyepmbnc0qVUguaHSR1ToG3IkT09N66rEjiEi/KY5b0qVd2HqoqvkS3/5pG+0T+/0pyVTxMjeSfThSpV3cVEqgrSbA/So16gpIlAAEkEKPEWBEQYJ/d6VKqUkrHpIlRiSVAjSkj5dY9bmokKQu6VK3IPDxA33612lSrlci/BK0b6bk85FVn3UJJCiZETBNvYUqVFQTjbDqqsSXBMkaUkfECTtsSmRXXHNVtAt/MRPI12lXapDuC1ONCBCrAnof8U3vYG/vqmPPh7UqVJPghfInX9UFIi3iklUnoYFNW6D4TFxvv71ylSJ27A2MWsJiAYMyQY+h3NQ/fhpmDedOxkgiQZuN67SotUwDmnwQVCFXFjIufw7eYnpUOKxawrUk6DGoaeGobidpvSpVaK5oddqIVa3Fp7yyljVqJkn8INvIW/61MwpSUrTCVcVAlSgIMSUq8J233G1xXaVGS1VrualjSoH+AknutQOkSCElMkGAbEA3tf1rmNxmkFsKVBOzyULVEXIWnbYjhwrlKmTtEpL2pkTKkuJCFAkSCSCJAmCClVj0g05bTAnSolQIOhbdon5knlSpV0UqsWKTXJexY0IhLqQhxJOhAWlMCJgH+YgRbYULxeFCXS3dJEkwASk+GUmVQbkeIc9jSpVeEVKRscY69gsyCkaQUwJA1jUqATEq03pUqVbvQj9SHqM/9k="/>
          <p:cNvSpPr>
            <a:spLocks noChangeAspect="1" noChangeArrowheads="1"/>
          </p:cNvSpPr>
          <p:nvPr/>
        </p:nvSpPr>
        <p:spPr bwMode="auto">
          <a:xfrm>
            <a:off x="63500" y="-8429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4" name="AutoShape 20" descr="data:image/jpeg;base64,/9j/4AAQSkZJRgABAQAAAQABAAD/2wCEAAkGBhMSEBUSExQWExUWFBUVGBcUFBQUFxQUFBUVFBQUFRQXGyYeFxkkGRQUHy8gIycpLCwsFR4xNTAqNSYrLCkBCQoKDgwOGg8PGiwlHyUsLCwsLCwsLCwsLCwsLCwqLCwsLCwsLCwsLCwsLCwsLCwpLCwpKSwsLCwsLCwsLCwsLP/AABEIALcBEwMBIgACEQEDEQH/xAAcAAABBQEBAQAAAAAAAAAAAAAFAAIDBAYBBwj/xABDEAABAwIEAwYDBgUCAwkBAAABAgMRACEEBRIxQVFhBhMicYGRMlKhBxRCscHwI2KCktGi4UNy8RUWM1NUc5Oj4yT/xAAaAQADAQEBAQAAAAAAAAAAAAABAgMEAAUG/8QALBEAAgICAQMDAwMFAQAAAAAAAAECEQMSIQQxURMiQWGRoRSB8AUycdHhQv/aAAwDAQACEQMRAD8A3ZgCSbVE3ikkxNAns7SWom9VWMZ4SZrzVD6Grg1q3kjjUiEhQsaxxzE0byfHk2NFxoFIJKy4n8RpJyyPxH3qzroBmucKSSBRS8A4DKsDIgKqsMq7uVaifM1nm89XzqyvP1LFham1aFtfAUur8UVXXlWs3cPvQleanarTDoF5rqaAmi9/3ZPzmnJyIi2uoTm54GkzmalHjRcpDqKLCezyvnNMX2ZUbazVtjM43qNWe+KBXKTBqVU9lCPxGnjs2r5qJ4bNArer4WImjuwUZ89n3D+OnjJHAICqOhYqlj8YU0NmCgQezi/mpiezax+KiIxxppxh50d2P6aJcnyxxDkkyINUM0yZ1TqlA2m1GMqxpK4PI1OrEgqPQmm2qNiuPJnW8ueTVTE5c+pU2oxjs1KTAqvhs21Gp7tc0HQn7QYdZDcDgfyFAF4B2ZgVou02KUkNkcZ/ShaM1MXFVlJ2CMbRUVlhPxGKYllxJgXFWXscFJmajwGPBMcRU3J12HcUjq3HYgoNU8Uhwj4DIrUNYpOm9dS+k0imvAurMcpha/iBHnUhyq1jWoxQSU8KEYvCkiU0d77HKIFfwzhITuKr4ptSLEH0o4ylQUJFSvvjUBE+dd6lMOhlVAz8KvrSrUqKZ+GlXep9PyNqzGt4rhVhnGkSDVRGWqBmkcMvVJFa9YshswmHiE3ohhs0CADQpbitEFNNZWSm4qem3cbbk1OD7VSSFULzLF6yVcDQXUokACpsXrgCmWJJglIv4LBqdsLdaOnJdDe8mqOVL0IHOiwdJQZrPkk7oMaM93fivU76lJFqoKUoOHeBV7D4oFQmr1SEu2FMra8MqFEQUcqHd6fKpeEzWZ8s0JUibEORwqNDKFXqRog71Fi0AXFqZRsFlhvCJFxVxvEjTE0Kw+KtApz+FcCdQoV5BZdGPg9Ka8+Fb1Qw7a12NqnORqiQqm1XyAlITG9QFEbGp8LlRO5rqspINjQobknyK7pn5T+lVMTjNLyx/MaK5PhClwk/L/ihmb5OStSgdyad1qhebF3qVChpQEKmnN4JxFcxOs2IpElYZSbXIcz12Eom+/6UH+8g7i1Fu0DBUhEcAfyFZ5DCyI4081bFi2iZzApVYWqr9yCDapksORcRU4wSok3qdtfI/coP4hSas4bFKiTXXsNqHh3qkllwGItQaTQLphhxAWmQYqNlXhub0N/iIIHCmlpc9KVR+p1j8Tmmk+VNOOCgFReqWJypSjZVVn8M63FiR0qixxa4fILdmhGLRSoQgqImKVS9KXkrsvAWODTTRgBFEQ1Tw1SqbMoJbwBJiKmaydJN6ItgFUVXxBKVSNqZZXdFFF1ZScy1KdqgRgdSulGEhKxNMeKUC1VWTjkNfBxtaGwARTE5ggG9C14okkmkFJVWSU22aIxQaKG1jYXqphslAWVVFhnINF8Oo70VnlHgZ44sp4pMdKhbI4mrmZMKUJAk0LThXflNaoPdWZp+10XTjRwpYlzUKqtZQ4elWBkrkb1VJL5J2y5hAkC16trxlooY3gnEbVCpl4GSKVRtnWXlYm4irf3yBWfWpYMxUy8eY2NFwdhTC6MbIMGoW8cqaiylvVuIom5hwOFQnkjF0yiTaJskeUVmdtNJ50lSh1NT5OuVEdKrvNwsmeJrnNPGmck7I32FRvVIK+YUV1TVXFpAFImn2C0XMzeCQieX+KEKfTMiiOethSEDofyFZpWGUJq817mInwEnM0SLU0O6kmKBpwbhVMTV9xwoSLRU5QrsVTvgmwroT5113MEk0JVib1U7yVb0dbC6Di8Wk70nlJ0yDWdxCiFc6nSrWAkG9DRoDLKFQ4b1cTikmxg0MfwS0iTUJVG9GUa4Oi65CSlgG21docMeiu1Pka4h5rDunY2p68M4m5NXcrxzejxEetR5tmTWnSmCelLH3Q2VCuKUqohwaSTNW/uhUkjnQrCYjxUV+9Qmagnbso1wRN5Fbc0OzHK1JNjajX/ayQASfrVXFZu2Rc1rlFyRBWmZd9sJ3p7bibVNmDiFqkbVVZw0q6VDRlkw7hGUETVht2DFMwmBITvT1JjepPHLuymwSwToJvV0lNATiIFqcnM6vjesaZKcdnZeXjvHpiroIoKlyTNWF4ogV0sjXY6GNfJdVi0AxXVkEVlVYkF29axhoKQCL1eLlJcC+26Br+JQDEfSuttoVwFW1sJPCgGOxxaVHCu0yeRvb2oJvvpRtVXEZioCb0JXmZJmnKzSRtUH0027bOtBvKc8Q2rU5IBETeiicThVkkOb33I/MUD7OqQ64pKwICZE+dWsmwIL67eFCiB+n0q0cMowUXT/AMiOr7hZtpknwrn1BrmLwTJF3I9U1XUtDbpCeO/mKoY7Ah3el2hCVUjmpNWSdo8yQNAQoKInYg8uVZTtN2x+6oSAkKcWNXiGpKE3AMSJVI2No51pMZ2bbbCSgX43rP8Aavs6y8ltawElJCSuVCEkG8gHYjiIvwq05LagY4NkHYntsl5Wh8iVbQlIg/0CI862BUziEqShQUUfEBukxMHkYrAD7OSCHcGsLJjSFQJO8FXvRXJ8lWy994dUoPqJJQ25/D0AAJ1ADxKgCs8k27Rq1pUzuMwhTMVTw+BUtXKo84zJYcPASaHDOVjY1qUZ1wZnSfJqsJkx7xJJBF/yophcpbDk2kGsZlGeOl9IKrGfyNPfzh373pB/4iR7xSvFka7hUkmaftJiUNgzWLxWYFVuFbrN8sDjZBuSK8zx8tuFJ4GpwVyd9wZU4peDpxRpVVVjL7V2rV9DNZp8JjzxM2q+Hwu4NZHDYwJTfc0VwbsHpXm6uJpUzSYdQq0rEg+VB2HpBIpreJuRS02WjJF7MWysAJoWcC4edGcIskTVrLU61wqwrb07a9rElzyBGMGRuDVnQeANFc5SEkBMV3L2gUkmJrVxdC/+bIcFjymyvrSexyVGxoX2pc0AQd6zeDzMhdzWXKm2KshsncVAqkvGiaFKzPUYqFx+DNRSOcjS4TE3iaJIxAG9YZGaqBtR/AYsECTQa1GjNMlzQJHiFP7PZ8pswTKPy8qrZszqHhqnkwvBroTceSmJJ5KfY9DLiVjUk7/Wg+b5Z3iZG9VsK8RYG1EpOm5rSs23IJQ1M2nJ1RUH3BUxWncatINC8vMvkKMD/ejHI9qYYQ3Ta+BmV5KtS4192QJsbnhFbLK8vKEBMgnievE0IzB1hHiUSCDuN4tyooy4VNHSqAU7ngOJv0vWqXCM6bbJT2cQqSFkq5xbnahuMZKJBuRy40Lw3aV4qT4NTZcISplWvwp/EsEjwm4nmOtX8xzDvAhQITrSJFvDcxPmCK8/Ko8NLku4yj/cU8X3rRGsyFbdOlVM4z1DDJU4JB8OkbqmZF7RE1ezULKRKgrSLR6V5125zEyhokAJbLiuZK16ED/QTWvBgjLqFF9jJlyyjickGHO0DGDKMSHFusqIKW0KALgUlJUIPwkLKkkck8OOZa+1J84hbrwSsLVOi8Np2CGzuABbrEm9ZzChovo75RDeoBRE2ST4ogE+wmhmY6O8V3erRqOnVc6ZtMcYr1vQhiuldmR555ad1R6bi8c3ikd8yZ4rSfiR1PNPUescRQVBrI4F7EYYIxCQtCSTpWNjBIInzBEGtYzmLeISVohK0/EkCAoG2tKeF4kbXkcahLFFxcofY0QyytRn9y7lD/8AHRbj+hqXMMboxZIGy0/pVXKB/wD0N2/F+hp/aBlX3lRCVbpOx5Cs3Bfk02Nz904hDaRYpB+poN2lwIW5J8KvzrT4XLPEHSIOiBPnQvtDgFKCVC5BrHOajk4NKhtj5My12fJEzSomhLwEBNvKlVLfkn6UfBim8SZSDwrT4LESnTxNZ1nLllQlJ3o7gVd0tJKSfEOHCankgmZYhPCLUgkHauv6viFUM+U4l5UAwYIt++VUxiXY2PtUtK5Kb0a/LsXCJJohh8wTczBrAB542hXsaQceB2V7Gk9N3aYyz0ei40goCtV6qstKIsqJrDnF4jbxxyvVnDYrEcl+xq0W4rk71yftThXdVjq9aBBh7gmizrr6j8Kj5pNS4VT0/Af7TR3rwRtNlLA4F7iPrRlOAPdySJqOXzsg/wBpqJzD4hVoV/aaRu33Q20USMYbUNhVg4NaYj86pN5fiLWV7USQ3iEj4SfSkn9GgKSLzTDh2E1O3krnxAR51byNxwJOpJnyom8pxaPD4fPhzNSjKN0zRF6rZMp5TgFKWQq1W80y4oSSXAlI4qIA8qE4bPWUkn7ykwLq7twpHC6wkisT20znF6w4pSVMFXhLagtBgkpQqPhVo4He/KtcMcaqh3NnomEZKkakuBaeaSFAefL1qIZKpapmPKsV2H7SFTgZH/iLkJglJULahI5b8vir0hDzkk6D++dK1GL5QVlcFcWCMxUzhUnv3Lm4HxLVB4Dz4m1DMi+0lOIU5hFIS0oyWVEmFAbIXP4rHlN9orz/ALZZsp3FrWozCgnoEi0DpQVClAocSSFCFA8bG31ANfQLp4RjrXJ5LzzlLY9YyXG4RKm8U4O7AdcQUoKjsjVqI0pBR4xwMzvaK3SMHg3WNbWlSSDBBO487g14pg3DiEhlTnd6UuKBcJVKiS65yCZMRFgEDjR37Oc2WpD7V/jQ4OQSRpJHK9ZcvTwhj2rlf7LLPKcuextMO0lBVudt/SvKe272vNHEi4DLSPIwlX0K5r10Nq1kATYbV4/mDgcxOOxR271TaOpAKEx/SJ9qTpYX1Df8/nAuedYqMxiEyfWpsqytTzzbSbqWoADnJ28zSS1Ox+tEssy1ZUyWFgOqc03BSEXAClOEwDJsOl+APqZI0nKjFjdvU2ubnCYZhODeaL6koTrAKm0pVOswoXnUSdqnybsphu7U7hwoEi6HVJJSkb6FCNV7zyjqKxmd41RxCgfmUDPDSbz6Ee1bjsLiFCEKFiJQoceCknrEEeo5V85lyyiu/c9/HCLfbt2OYXDaX0eD8QM1qsbigCTpBsONUs1wq5VCb8D+tABhsSJKtRmoRze2rKR9OXMnRrc1xoLaY3j9KA4fH+IBddZxaw2CpBJFoqLENOuGUogGhPVu3JGd5XHt8BQvI6UqDpyh6K5WX1F5K/qma4Za18o9hUgy1r5R7VCl3rTw51rL6hjssLwLajJSD6UhlrXyj2FRd51pyXetN6iBZMMva+Uewp/3Br5R7VCl3rXe+60d0dZMMA18o9qeMG38o9qrh6nd71plOILLAwjfyinDCt8h7VV7ynBymU0dZa+7N8hXRh0chVULruqm3R1lsMI5Cl3KOQqsFV2aO6OstBpHKsp9p2eow2AWArSp0aBG8GNUek+9aL9+leU9vGlYt1xCghehXhE+NCBZMEbSLnz6CNnS4pZp0l25OU1Hls85y/MlhWoKInkSIvbb0r0fCdkH8yy9tTJ0JXiFlwEmFBKWwlYRsSFd5tG9ec/c+7VCTcFNjZQVMi3G4j2516zk3bhTaGFMp0t6CO6Ekd4lRK0lI4EbEXsYn4T6Mce+RQ7dyjlrByZpezHZ5jL4LhALbZaDzkIkOK1KSJsJVO3D1rSZw8lGGdWIs0sgjqkwQfUUHZx4eZUcQWzK1rA0gjuyolu15UEkSR58aG9l1HEYDEYML8TanGUqINkKJLSikwbEKEfy1CcPTn7/AIf4FnLeOyPD+0DvicN7rN4t8RIg+VS4OFIQeQ/Ik1fzzLXcI+prEoCFHxCYUhaSo3SRYjcc7cDVHD4poEhILZ6BK02tZKtieh9K9+Moyeydpnmu0qodmDSv4awJt9Zt+laH7LsWsZgEADQtpaFSCdRQgqSEkWB1JnymjmJ7Glllpa3EvpKmysJQlpSAqSEKMkKQTaQEkmAJmxvsfmLH3hQBabAASAR3aieCBKoJEm24rN1GWDxSafwWjjnFrZGkweLLTT7rgCNCFLk7eBJIJ9q+ckNrW1JNtalX2khIUdr3H0r6S7R5YrEYN5hKtKnGykHkbGL8DEetfO3doQNN1BJNwYCr8R/vyrF/T8nqKTff+f8AR8hTbwEnf6cK2/YrKGQpD2pQUhQMeCJFxZSTaR9axzDsmTxJJ8hatTkGL0hax+BGoAiZVISiTsPEoG/y1vk0oNrwLFXJWV84yFxvW5qB7tT3eFSgkKX3qh4CbqlMbTcRWi7AZkkAsqXtC0TGyuII3SCSD8pvYTRfIcE29hh94QH/ABrUgrKrAwFjwkEgqBMTEk0595nDCG0MsEm2hCEquQLE+IkkxvxFeDmjCeNRTdnq4ZSjJv4NxrlAUoRYSVEAdbm1ZPtf2gW0lv7spokuISqUqWVa1BISkadPUmZ5RQXNO1SSQk6lqFrDSNym5V1BFhQ7I8UrF45tJSAhoF60nxAFKNRPVU7Vn9NQTnL4Emo22elLfb5Uz70gVWLRpi2OteN6zIWW/viKVUPu3WlXeqw2PvUoTTEtnnUoa60qoWhCpEil93866ljzonUKDXQKelmnBmKbgFHEg06ndzNIYcUaO1ZwA08Gu91Xe6onanNVdNODNO7oUyO1Ggda4YIgnex/WpENCuhoV1HannODfebYx+DQpQcQ2txqCZKmTKgkfzNybbwKxWCzFatbhJKlWt1M16P2nR91zBjFAeBUBY4K0+FxJ821Ae9ed5lhE4XGPYY3ShxSU8igDU0oxwKdJPQ19j/ScqaMvWxuKZJjnWXld24gpWtMpWLFJiCFjiNQMcRarDLPcsqQ7qHdrCtVh3kgHU2rVuCtKpEm0kCqzeTnFOaw+hEaUgKCk2CSTATMQAPcVpMz7Ll7L0th1CXGlaiVq/hrkmyVplQsdingNor0c2FSkprhp/chgzSScXymjUZLjNLDIJLza1lvXFwFpUdJ5eEuo/qTXcre+7Y86iAHQUrJgDWlRGqdrqSSP/cHOsLljWJwJbL2kJMuNwtDqVFr/iJSDqBTqiYBvFFM/wC0zWJZT3bzbT0qSU3UpekAag5OlsEIRveePPH1fTeq9o/uacGTVOMiT7YcoexGJaDSmlJCI0a0BxCpUSSFHYjTF9xtxrzhWCDaihaIUmxChcHjUSs6WFSCZuSQZ8zb86N4VxGM0h1ZbWLawASU/KoEiehm1Y4XFKPg0qK+BpxrriVJGIdSFaZGswdMQJFxsON4E0Ow+YrYeIuCDaDbTwg8Qd60LnZQNXSl52LqKHWDAmB4UAmTTM37P96xqbbcC0gHS4E6gTPwEAahIgpjiDR4Rzt9zV4T7TkqwL7ap70MLCDzURp3G0Az6b7V5Kt8wR1rUZH2UdC0HEJ7tkyFkOshekg7I1ahNhOm01qs4yjKm2QplpsvKIv3qVIaAvPcvPEKJ2+vQvh1g6XFiSg2tjzvDZG6sak6QgRKlqKU+WqImZtv0o9g3EpZKESdSkFSjbVpkjSIkJ1at97GntYdBWVvYhLwCYShLbgSmLiySE2OwBIuaiwzQU7pSpS9RSJKUp8SrWAJm0bmbVfLkxxxupW2RhGcprikHcY8sJQ2lSgEtIOlKiAVqQ46ZA38S2B60IbcCXCREAgDrBBSetjhj/SaI492XVqT86tP9Kilv64Zn++g+FgkH8IlfmAJA/8AjLX9leUnSPQZJiXZJJ8vay/9XirVfZphPC++d1rDYP8AK2Lkep+lYt53SknkPfkfUWr1Tstge4wTTZsQgKP/ADL8Rn3rF1uRQxV5FlyEVKNMUu1JTgOxriyDBm/KvD3QtEes0qk7vp9a7QtDaEgeHvTgqoEgVKE+dKKTBftTgsc6hb42mncNqY4n1Xrs1ElUCnoTvNqZcgJAacDUZN6U0yZ3KJw4K6FzUSSJvXb1TZtHJkuq8V0qiowFcKXrR5OH6q6lQqOntqvRV3yC2Ae3eX95glmPE2Q4PIWX/pJPpXmbrwcVqc7tZ0oTLjbalaUw2gaiJP4Ui/IV7S+kEFKhIUCCOaSII9q8fbyiF4nCqspIUkK4jSR4vQaXP6BXpdHkaTj4HSvggYdaSbfdk78EDztNXkZuNu8w4/paP0M1hc8wyipTsROlahyUsqS5bkHUOJ/t51WVh+7SgqPiUCdF5Sm2kq5FVyByAPEV7cFKStTf3M7cb/tR6Kc7BgKdRABACWm7SdRA8Nr3qZ7ErbQHQ44lJEpKVFKYMQfCREk15uy4tXwgmNzwHmo2HrXp/ZvDjF5cMOVJClNLQFQVBKml60EbT8EVDLGMWrk3zyWxycr4M12lXh3VJfAAdW2A7phIWsEpK9IEAqAExub1ncOG0nwqUgjnCwfyI+tbLJvstXiGS89iO7A1eBDepR0kj4lKATMTsd68/wA1wZZfW3JOlRAJ4jgfaqbRbqIOUuQ+rMWzYqCvcCesg8hfpXcTh0oTrUAlOoJJgm51EQAL2SeVZdlw608fEn8xW9xraVoKXGVvNhaXFhtwNkBIWJ1QbHUdh7VKdJhXJmnM4aAsJ9IpiM6KrBIHUnbzoxicny1zSltxWFgglT6HFqUDuglBKBHzaR1mjauyuUrQA3iCiN1LeEkm06SAOHIUbgCpGSexiwnwwOo/Si/ZRRCw6q+gKdMj/wAtJULeiRU73YrCI+HMUAHaVtGRzgHz9qs9kMvDnepkgBKRMAkgrSYiRuEEdNXGjnnj19qo7HGSlyNSohXVP1UnwD/7GG/76YzgVqbT3aSorAO1kpJUW5Ow8CY9q04yllBA06lW+M6yfh/CAE7oB23nnFEmspUQPCEImwtIAHBsbesbV58syRoqu5jj2a/iMoUsEuPoRpTcafjXKuMBJ2kdb16W6kDjx2rznD4lS877nVKGSsJEAX7oalGOMk+lblQHGSfoP81g633a34v7k218FlbiAAJ84mqjuLEqiY4dKbKRMnhaZmeVh++lQh8C+x9P1rDpE5vknDnMKnyV/iuVXUpRMlCvUGlR0j4G2iFQbcakBIH53qklf+aeDUKZPYtg+nrT0njNU9Vd7y3Gj2BZdCutOP7vVEOEbU9KtVhM01tgsva+ddK/+tUlWE78IvSDyrRPl+zTK/kNl4KpxVwqgh9U/DPmf8U4LXwA8pn2pjlRcC9r10uDnf6e9UO9XAEJB5yZNP7tfGKKAWy9+5ri3/IetVg2eY9KcEGQbW5/qK46y0hy0SJ68KwHbZHc41p5N+8RCpsCU+BYPQoUkVu0trsr9x6Vi/tNw8MsuSJS4R/cmdv6K29M2siQ6dHmzKUlSiWlKWdQJW8T8U67BPGae1lOoghtE/1OEmZkhaiD7V612TwLCsK0vumyqFaiW0SSFquSRJMRRtDKE/DbyMfQVpn1sotpL8gdeDyPB9j8QvZlw8RKdKR/dCR6VpchwLmDeabdgalSAlQVCVnQZi0zP0red/xEk9SeXW/pWO7bYhIcYUFDUnVIBuLoUmfY0kOoc50PFuxf9trYzoYZbhGFidBAiFs65VaVQoHevIO0OcqxWKexCv8AiLKh0TshI8kBI9K232pgl5L6ZKSyltSgZhf8TwmNjorzeK9Lplcdv2IyfwzXfZblXfZihREpZQ4+rzQmG/8AWpB9KWa5wtpoFB3OhQkgEFJN4N9vrRX7MsxThWX3SklTpDaTAjQgEm/VSv8ATWZzdJU0EpudYtYWAVO/mPelUt8rT7KkFcIqt50FWUmPIg/nXHca1E8QdgB7zNUUYBfL/Un/ADR5HdLOpxptJCU+IuFRWsWKlJkJBjhEW41eWq5BbBSHkqVpSkkkgCIudhW47OO4kNOnCNpdXrbBSpQSNGlyTOpPHTx40BdQyXUva0ApAgAAJlMxIG/+wo32Sxq0NuFBg62gbTYpXuJ5xWbNP2NxX3HiGGc7zhFxgWR5LF/P+NNO/wC8Ob/+hR6L/wD0ojgcY+sgFaSZiVAAbW2MetTpzFdidPvG1eM+ofzCP5/2Nq/JjewzqnM0dccRCtLpUkSdKipKSkGSbbTPCvQH1qFkpWZO2qARzMmszk+Ut4d9xxJKlLCpBUm3i1K67zvRhWOOw5i1uYknn6UvVZlkmtVxQVFovrdOxBBA6W6ExffnUCXSLgbzueHtwqI4oFPM6gIhIABkXJVO+nhF5mqz+LSgGSRG8SqL/wApO1Z/dxSOouKeTxN/T9DSqk5mxkgObW8KbW4C2305Uqe/p+P+nOgnNSBRjnz6VSDxJsTt++FObcjdUTz6dKkmTCDRUrbhvNuO/WpCkxMyDPQ+o4UOC77q9Dv/ALVKgGePqdvegpKji+ALRqnjMfQVxtwRcGf+YDSeMjjVVaYMb7bSY8z7V0Ec+O4IFHZIBYSZ/Zt18qkbcA5RN6gbtMcbG+49DTyBFoBvuf0pk13QSbwyYB53IH/WnIdI2t6mq6XgIJJVfYDfhEzap1kKgAEASBcmx2AHv70U/kNOh6lmec8rn2FcS8Zt9KZsN7zsBB48Y3tVdbq/wpMT0k+p6zRpvlHahBLpAjSJneaapYESY+tUm1ORJCgYiLbdCqY9uFDsVlTzhuuwuBP7HCn1pcs6vIWcxyU7kRtv14+nSs527zBpzCKSkiUrbUAJ5wfoo1YGQrNiZ5SfbhUT3ZEKTCjY28JJkb/mKfHJRkpX2CZXJ+0GKQ13TRSEAg3AmSL8Z4VZVnONNu+jnphIv1CK0eD7GNR4FH0UNxuJ3qbD9k2QbybixJm3rWqWeO1pfgamYpzEOn43lK5wtavziqrrI+JJUTtBHAn/ADXpLfZhj5Ee/wAPGTx9qlbyttBBSmLQSJEif3vXfqtQuLT5PN+0AcfbCBse7c23UUR+prNDsy5BiNxKbj1Hvzr2deUtG2kJ8hsL7VxOWtp5bjcbXjypo/1BxVRXBNxTdnkv3J7QlCfAlII8OsahMkm/5V05G8uRpUlQVa3nI/KvWE4NsTAA6gJ+hrjmkEJ3JPK8RJM7Dah+ul4O1PKmOza9ypR4XAF+PlVtHZraQbidyo+wNelDu5kxYfJJI8wf3FcdSn8MpHCZPkL/AJflSS6ufkKiqMCOyqDMoWDFhoIBtq43g/rUnY/AOIS6HWyJLZ8QA2Cp3/5h71tHrmLi5mbTxkfv2qut28EKExBGxJIiNJmbdOFL+olKLi33DVMgCUzM7EQDzGwPPenLaJP4RbgVJ4k7CB6VK9qCiDqEwb8LbiDx8udRNuQQEAK1WmQbzfUPP86yU7GuhqkhMlIUOpvf3k7cqh7+QfCbCSQnUBeJVfwi8TPtVt5BJUR/D0iSCuJPIA7i+0zaq2BfcaWp4OBKiPCSAQoH40niZ8NoItccaeEVL+5jEYWkESeWwvGxICj9JrjTgccKArTE+NaFNhWn+bkYFRNPTr3CFTIS4pKQJBSF6Um+pIgiOVVXMESmWysndQASuJgJ20njy69DRYo+QUvgIrBSSlPcKAJE62LkGD8Sgd54UqhwuLAQAoKJEgmFHY9EUqopL6/cf9/yEQek8iTuOccDUrbp5R5UqVYWrMxOgqPMR1FJI1W1Ez1I48DwvXaVBQVjUWCjmfzqRhKE8JtFyepmbnc0qVUguaHSR1ToG3IkT09N66rEjiEi/KY5b0qVd2HqoqvkS3/5pG+0T+/0pyVTxMjeSfThSpV3cVEqgrSbA/So16gpIlAAEkEKPEWBEQYJ/d6VKqUkrHpIlRiSVAjSkj5dY9bmokKQu6VK3IPDxA33612lSrlci/BK0b6bk85FVn3UJJCiZETBNvYUqVFQTjbDqqsSXBMkaUkfECTtsSmRXXHNVtAt/MRPI12lXapDuC1ONCBCrAnof8U3vYG/vqmPPh7UqVJPghfInX9UFIi3iklUnoYFNW6D4TFxvv71ylSJ27A2MWsJiAYMyQY+h3NQ/fhpmDedOxkgiQZuN67SotUwDmnwQVCFXFjIufw7eYnpUOKxawrUk6DGoaeGobidpvSpVaK5oddqIVa3Fp7yyljVqJkn8INvIW/61MwpSUrTCVcVAlSgIMSUq8J233G1xXaVGS1VrualjSoH+AknutQOkSCElMkGAbEA3tf1rmNxmkFsKVBOzyULVEXIWnbYjhwrlKmTtEpL2pkTKkuJCFAkSCSCJAmCClVj0g05bTAnSolQIOhbdon5knlSpV0UqsWKTXJexY0IhLqQhxJOhAWlMCJgH+YgRbYULxeFCXS3dJEkwASk+GUmVQbkeIc9jSpVeEVKRscY69gsyCkaQUwJA1jUqATEq03pUqVbvQj9SHqM/9k="/>
          <p:cNvSpPr>
            <a:spLocks noChangeAspect="1" noChangeArrowheads="1"/>
          </p:cNvSpPr>
          <p:nvPr/>
        </p:nvSpPr>
        <p:spPr bwMode="auto">
          <a:xfrm>
            <a:off x="63500" y="-8429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6" name="AutoShape 22" descr="data:image/jpeg;base64,/9j/4AAQSkZJRgABAQAAAQABAAD/2wCEAAkGBhMSEBUSExQWExUWFBUVGBcUFBQUFxQUFBUVFBQUFRQXGyYeFxkkGRQUHy8gIycpLCwsFR4xNTAqNSYrLCkBCQoKDgwOGg8PGiwlHyUsLCwsLCwsLCwsLCwsLCwqLCwsLCwsLCwsLCwsLCwsLCwpLCwpKSwsLCwsLCwsLCwsLP/AABEIALcBEwMBIgACEQEDEQH/xAAcAAABBQEBAQAAAAAAAAAAAAAFAAIDBAYBBwj/xABDEAABAwIEAwYDBgUCAwkBAAABAgMRACEEBRIxQVFhBhMicYGRMlKhBxRCscHwI2KCktGi4UNy8RUWM1NUc5Oj4yT/xAAaAQADAQEBAQAAAAAAAAAAAAABAgMEAAUG/8QALBEAAgICAQMDAwMFAQAAAAAAAAECEQMSIQQxURMiQWGRoRSB8AUycdHhQv/aAAwDAQACEQMRAD8A3ZgCSbVE3ikkxNAns7SWom9VWMZ4SZrzVD6Grg1q3kjjUiEhQsaxxzE0byfHk2NFxoFIJKy4n8RpJyyPxH3qzroBmucKSSBRS8A4DKsDIgKqsMq7uVaifM1nm89XzqyvP1LFham1aFtfAUur8UVXXlWs3cPvQleanarTDoF5rqaAmi9/3ZPzmnJyIi2uoTm54GkzmalHjRcpDqKLCezyvnNMX2ZUbazVtjM43qNWe+KBXKTBqVU9lCPxGnjs2r5qJ4bNArer4WImjuwUZ89n3D+OnjJHAICqOhYqlj8YU0NmCgQezi/mpiezax+KiIxxppxh50d2P6aJcnyxxDkkyINUM0yZ1TqlA2m1GMqxpK4PI1OrEgqPQmm2qNiuPJnW8ueTVTE5c+pU2oxjs1KTAqvhs21Gp7tc0HQn7QYdZDcDgfyFAF4B2ZgVou02KUkNkcZ/ShaM1MXFVlJ2CMbRUVlhPxGKYllxJgXFWXscFJmajwGPBMcRU3J12HcUjq3HYgoNU8Uhwj4DIrUNYpOm9dS+k0imvAurMcpha/iBHnUhyq1jWoxQSU8KEYvCkiU0d77HKIFfwzhITuKr4ptSLEH0o4ylQUJFSvvjUBE+dd6lMOhlVAz8KvrSrUqKZ+GlXep9PyNqzGt4rhVhnGkSDVRGWqBmkcMvVJFa9YshswmHiE3ohhs0CADQpbitEFNNZWSm4qem3cbbk1OD7VSSFULzLF6yVcDQXUokACpsXrgCmWJJglIv4LBqdsLdaOnJdDe8mqOVL0IHOiwdJQZrPkk7oMaM93fivU76lJFqoKUoOHeBV7D4oFQmr1SEu2FMra8MqFEQUcqHd6fKpeEzWZ8s0JUibEORwqNDKFXqRog71Fi0AXFqZRsFlhvCJFxVxvEjTE0Kw+KtApz+FcCdQoV5BZdGPg9Ka8+Fb1Qw7a12NqnORqiQqm1XyAlITG9QFEbGp8LlRO5rqspINjQobknyK7pn5T+lVMTjNLyx/MaK5PhClwk/L/ihmb5OStSgdyad1qhebF3qVChpQEKmnN4JxFcxOs2IpElYZSbXIcz12Eom+/6UH+8g7i1Fu0DBUhEcAfyFZ5DCyI4081bFi2iZzApVYWqr9yCDapksORcRU4wSok3qdtfI/coP4hSas4bFKiTXXsNqHh3qkllwGItQaTQLphhxAWmQYqNlXhub0N/iIIHCmlpc9KVR+p1j8Tmmk+VNOOCgFReqWJypSjZVVn8M63FiR0qixxa4fILdmhGLRSoQgqImKVS9KXkrsvAWODTTRgBFEQ1Tw1SqbMoJbwBJiKmaydJN6ItgFUVXxBKVSNqZZXdFFF1ZScy1KdqgRgdSulGEhKxNMeKUC1VWTjkNfBxtaGwARTE5ggG9C14okkmkFJVWSU22aIxQaKG1jYXqphslAWVVFhnINF8Oo70VnlHgZ44sp4pMdKhbI4mrmZMKUJAk0LThXflNaoPdWZp+10XTjRwpYlzUKqtZQ4elWBkrkb1VJL5J2y5hAkC16trxlooY3gnEbVCpl4GSKVRtnWXlYm4irf3yBWfWpYMxUy8eY2NFwdhTC6MbIMGoW8cqaiylvVuIom5hwOFQnkjF0yiTaJskeUVmdtNJ50lSh1NT5OuVEdKrvNwsmeJrnNPGmck7I32FRvVIK+YUV1TVXFpAFImn2C0XMzeCQieX+KEKfTMiiOethSEDofyFZpWGUJq817mInwEnM0SLU0O6kmKBpwbhVMTV9xwoSLRU5QrsVTvgmwroT5113MEk0JVib1U7yVb0dbC6Di8Wk70nlJ0yDWdxCiFc6nSrWAkG9DRoDLKFQ4b1cTikmxg0MfwS0iTUJVG9GUa4Oi65CSlgG21docMeiu1Pka4h5rDunY2p68M4m5NXcrxzejxEetR5tmTWnSmCelLH3Q2VCuKUqohwaSTNW/uhUkjnQrCYjxUV+9Qmagnbso1wRN5Fbc0OzHK1JNjajX/ayQASfrVXFZu2Rc1rlFyRBWmZd9sJ3p7bibVNmDiFqkbVVZw0q6VDRlkw7hGUETVht2DFMwmBITvT1JjepPHLuymwSwToJvV0lNATiIFqcnM6vjesaZKcdnZeXjvHpiroIoKlyTNWF4ogV0sjXY6GNfJdVi0AxXVkEVlVYkF29axhoKQCL1eLlJcC+26Br+JQDEfSuttoVwFW1sJPCgGOxxaVHCu0yeRvb2oJvvpRtVXEZioCb0JXmZJmnKzSRtUH0027bOtBvKc8Q2rU5IBETeiicThVkkOb33I/MUD7OqQ64pKwICZE+dWsmwIL67eFCiB+n0q0cMowUXT/AMiOr7hZtpknwrn1BrmLwTJF3I9U1XUtDbpCeO/mKoY7Ah3el2hCVUjmpNWSdo8yQNAQoKInYg8uVZTtN2x+6oSAkKcWNXiGpKE3AMSJVI2No51pMZ2bbbCSgX43rP8Aavs6y8ltawElJCSuVCEkG8gHYjiIvwq05LagY4NkHYntsl5Wh8iVbQlIg/0CI862BUziEqShQUUfEBukxMHkYrAD7OSCHcGsLJjSFQJO8FXvRXJ8lWy994dUoPqJJQ25/D0AAJ1ADxKgCs8k27Rq1pUzuMwhTMVTw+BUtXKo84zJYcPASaHDOVjY1qUZ1wZnSfJqsJkx7xJJBF/yophcpbDk2kGsZlGeOl9IKrGfyNPfzh373pB/4iR7xSvFka7hUkmaftJiUNgzWLxWYFVuFbrN8sDjZBuSK8zx8tuFJ4GpwVyd9wZU4peDpxRpVVVjL7V2rV9DNZp8JjzxM2q+Hwu4NZHDYwJTfc0VwbsHpXm6uJpUzSYdQq0rEg+VB2HpBIpreJuRS02WjJF7MWysAJoWcC4edGcIskTVrLU61wqwrb07a9rElzyBGMGRuDVnQeANFc5SEkBMV3L2gUkmJrVxdC/+bIcFjymyvrSexyVGxoX2pc0AQd6zeDzMhdzWXKm2KshsncVAqkvGiaFKzPUYqFx+DNRSOcjS4TE3iaJIxAG9YZGaqBtR/AYsECTQa1GjNMlzQJHiFP7PZ8pswTKPy8qrZszqHhqnkwvBroTceSmJJ5KfY9DLiVjUk7/Wg+b5Z3iZG9VsK8RYG1EpOm5rSs23IJQ1M2nJ1RUH3BUxWncatINC8vMvkKMD/ejHI9qYYQ3Ta+BmV5KtS4192QJsbnhFbLK8vKEBMgnievE0IzB1hHiUSCDuN4tyooy4VNHSqAU7ngOJv0vWqXCM6bbJT2cQqSFkq5xbnahuMZKJBuRy40Lw3aV4qT4NTZcISplWvwp/EsEjwm4nmOtX8xzDvAhQITrSJFvDcxPmCK8/Ko8NLku4yj/cU8X3rRGsyFbdOlVM4z1DDJU4JB8OkbqmZF7RE1ezULKRKgrSLR6V5125zEyhokAJbLiuZK16ED/QTWvBgjLqFF9jJlyyjickGHO0DGDKMSHFusqIKW0KALgUlJUIPwkLKkkck8OOZa+1J84hbrwSsLVOi8Np2CGzuABbrEm9ZzChovo75RDeoBRE2ST4ogE+wmhmY6O8V3erRqOnVc6ZtMcYr1vQhiuldmR555ad1R6bi8c3ikd8yZ4rSfiR1PNPUescRQVBrI4F7EYYIxCQtCSTpWNjBIInzBEGtYzmLeISVohK0/EkCAoG2tKeF4kbXkcahLFFxcofY0QyytRn9y7lD/8AHRbj+hqXMMboxZIGy0/pVXKB/wD0N2/F+hp/aBlX3lRCVbpOx5Cs3Bfk02Nz904hDaRYpB+poN2lwIW5J8KvzrT4XLPEHSIOiBPnQvtDgFKCVC5BrHOajk4NKhtj5My12fJEzSomhLwEBNvKlVLfkn6UfBim8SZSDwrT4LESnTxNZ1nLllQlJ3o7gVd0tJKSfEOHCankgmZYhPCLUgkHauv6viFUM+U4l5UAwYIt++VUxiXY2PtUtK5Kb0a/LsXCJJohh8wTczBrAB542hXsaQceB2V7Gk9N3aYyz0ei40goCtV6qstKIsqJrDnF4jbxxyvVnDYrEcl+xq0W4rk71yftThXdVjq9aBBh7gmizrr6j8Kj5pNS4VT0/Af7TR3rwRtNlLA4F7iPrRlOAPdySJqOXzsg/wBpqJzD4hVoV/aaRu33Q20USMYbUNhVg4NaYj86pN5fiLWV7USQ3iEj4SfSkn9GgKSLzTDh2E1O3krnxAR51byNxwJOpJnyom8pxaPD4fPhzNSjKN0zRF6rZMp5TgFKWQq1W80y4oSSXAlI4qIA8qE4bPWUkn7ykwLq7twpHC6wkisT20znF6w4pSVMFXhLagtBgkpQqPhVo4He/KtcMcaqh3NnomEZKkakuBaeaSFAefL1qIZKpapmPKsV2H7SFTgZH/iLkJglJULahI5b8vir0hDzkk6D++dK1GL5QVlcFcWCMxUzhUnv3Lm4HxLVB4Dz4m1DMi+0lOIU5hFIS0oyWVEmFAbIXP4rHlN9orz/ALZZsp3FrWozCgnoEi0DpQVClAocSSFCFA8bG31ANfQLp4RjrXJ5LzzlLY9YyXG4RKm8U4O7AdcQUoKjsjVqI0pBR4xwMzvaK3SMHg3WNbWlSSDBBO487g14pg3DiEhlTnd6UuKBcJVKiS65yCZMRFgEDjR37Oc2WpD7V/jQ4OQSRpJHK9ZcvTwhj2rlf7LLPKcuextMO0lBVudt/SvKe272vNHEi4DLSPIwlX0K5r10Nq1kATYbV4/mDgcxOOxR271TaOpAKEx/SJ9qTpYX1Df8/nAuedYqMxiEyfWpsqytTzzbSbqWoADnJ28zSS1Ox+tEssy1ZUyWFgOqc03BSEXAClOEwDJsOl+APqZI0nKjFjdvU2ubnCYZhODeaL6koTrAKm0pVOswoXnUSdqnybsphu7U7hwoEi6HVJJSkb6FCNV7zyjqKxmd41RxCgfmUDPDSbz6Ee1bjsLiFCEKFiJQoceCknrEEeo5V85lyyiu/c9/HCLfbt2OYXDaX0eD8QM1qsbigCTpBsONUs1wq5VCb8D+tABhsSJKtRmoRze2rKR9OXMnRrc1xoLaY3j9KA4fH+IBddZxaw2CpBJFoqLENOuGUogGhPVu3JGd5XHt8BQvI6UqDpyh6K5WX1F5K/qma4Za18o9hUgy1r5R7VCl3rTw51rL6hjssLwLajJSD6UhlrXyj2FRd51pyXetN6iBZMMva+Uewp/3Br5R7VCl3rXe+60d0dZMMA18o9qeMG38o9qrh6nd71plOILLAwjfyinDCt8h7VV7ynBymU0dZa+7N8hXRh0chVULruqm3R1lsMI5Cl3KOQqsFV2aO6OstBpHKsp9p2eow2AWArSp0aBG8GNUek+9aL9+leU9vGlYt1xCghehXhE+NCBZMEbSLnz6CNnS4pZp0l25OU1Hls85y/MlhWoKInkSIvbb0r0fCdkH8yy9tTJ0JXiFlwEmFBKWwlYRsSFd5tG9ec/c+7VCTcFNjZQVMi3G4j2516zk3bhTaGFMp0t6CO6Ekd4lRK0lI4EbEXsYn4T6Mce+RQ7dyjlrByZpezHZ5jL4LhALbZaDzkIkOK1KSJsJVO3D1rSZw8lGGdWIs0sgjqkwQfUUHZx4eZUcQWzK1rA0gjuyolu15UEkSR58aG9l1HEYDEYML8TanGUqINkKJLSikwbEKEfy1CcPTn7/AIf4FnLeOyPD+0DvicN7rN4t8RIg+VS4OFIQeQ/Ik1fzzLXcI+prEoCFHxCYUhaSo3SRYjcc7cDVHD4poEhILZ6BK02tZKtieh9K9+Moyeydpnmu0qodmDSv4awJt9Zt+laH7LsWsZgEADQtpaFSCdRQgqSEkWB1JnymjmJ7Glllpa3EvpKmysJQlpSAqSEKMkKQTaQEkmAJmxvsfmLH3hQBabAASAR3aieCBKoJEm24rN1GWDxSafwWjjnFrZGkweLLTT7rgCNCFLk7eBJIJ9q+ckNrW1JNtalX2khIUdr3H0r6S7R5YrEYN5hKtKnGykHkbGL8DEetfO3doQNN1BJNwYCr8R/vyrF/T8nqKTff+f8AR8hTbwEnf6cK2/YrKGQpD2pQUhQMeCJFxZSTaR9axzDsmTxJJ8hatTkGL0hax+BGoAiZVISiTsPEoG/y1vk0oNrwLFXJWV84yFxvW5qB7tT3eFSgkKX3qh4CbqlMbTcRWi7AZkkAsqXtC0TGyuII3SCSD8pvYTRfIcE29hh94QH/ABrUgrKrAwFjwkEgqBMTEk0595nDCG0MsEm2hCEquQLE+IkkxvxFeDmjCeNRTdnq4ZSjJv4NxrlAUoRYSVEAdbm1ZPtf2gW0lv7spokuISqUqWVa1BISkadPUmZ5RQXNO1SSQk6lqFrDSNym5V1BFhQ7I8UrF45tJSAhoF60nxAFKNRPVU7Vn9NQTnL4Emo22elLfb5Uz70gVWLRpi2OteN6zIWW/viKVUPu3WlXeqw2PvUoTTEtnnUoa60qoWhCpEil93866ljzonUKDXQKelmnBmKbgFHEg06ndzNIYcUaO1ZwA08Gu91Xe6onanNVdNODNO7oUyO1Ggda4YIgnex/WpENCuhoV1HannODfebYx+DQpQcQ2txqCZKmTKgkfzNybbwKxWCzFatbhJKlWt1M16P2nR91zBjFAeBUBY4K0+FxJ821Ae9ed5lhE4XGPYY3ShxSU8igDU0oxwKdJPQ19j/ScqaMvWxuKZJjnWXld24gpWtMpWLFJiCFjiNQMcRarDLPcsqQ7qHdrCtVh3kgHU2rVuCtKpEm0kCqzeTnFOaw+hEaUgKCk2CSTATMQAPcVpMz7Ll7L0th1CXGlaiVq/hrkmyVplQsdingNor0c2FSkprhp/chgzSScXymjUZLjNLDIJLza1lvXFwFpUdJ5eEuo/qTXcre+7Y86iAHQUrJgDWlRGqdrqSSP/cHOsLljWJwJbL2kJMuNwtDqVFr/iJSDqBTqiYBvFFM/wC0zWJZT3bzbT0qSU3UpekAag5OlsEIRveePPH1fTeq9o/uacGTVOMiT7YcoexGJaDSmlJCI0a0BxCpUSSFHYjTF9xtxrzhWCDaihaIUmxChcHjUSs6WFSCZuSQZ8zb86N4VxGM0h1ZbWLawASU/KoEiehm1Y4XFKPg0qK+BpxrriVJGIdSFaZGswdMQJFxsON4E0Ow+YrYeIuCDaDbTwg8Qd60LnZQNXSl52LqKHWDAmB4UAmTTM37P96xqbbcC0gHS4E6gTPwEAahIgpjiDR4Rzt9zV4T7TkqwL7ap70MLCDzURp3G0Az6b7V5Kt8wR1rUZH2UdC0HEJ7tkyFkOshekg7I1ahNhOm01qs4yjKm2QplpsvKIv3qVIaAvPcvPEKJ2+vQvh1g6XFiSg2tjzvDZG6sak6QgRKlqKU+WqImZtv0o9g3EpZKESdSkFSjbVpkjSIkJ1at97GntYdBWVvYhLwCYShLbgSmLiySE2OwBIuaiwzQU7pSpS9RSJKUp8SrWAJm0bmbVfLkxxxupW2RhGcprikHcY8sJQ2lSgEtIOlKiAVqQ46ZA38S2B60IbcCXCREAgDrBBSetjhj/SaI492XVqT86tP9Kilv64Zn++g+FgkH8IlfmAJA/8AjLX9leUnSPQZJiXZJJ8vay/9XirVfZphPC++d1rDYP8AK2Lkep+lYt53SknkPfkfUWr1Tstge4wTTZsQgKP/ADL8Rn3rF1uRQxV5FlyEVKNMUu1JTgOxriyDBm/KvD3QtEes0qk7vp9a7QtDaEgeHvTgqoEgVKE+dKKTBftTgsc6hb42mncNqY4n1Xrs1ElUCnoTvNqZcgJAacDUZN6U0yZ3KJw4K6FzUSSJvXb1TZtHJkuq8V0qiowFcKXrR5OH6q6lQqOntqvRV3yC2Ae3eX95glmPE2Q4PIWX/pJPpXmbrwcVqc7tZ0oTLjbalaUw2gaiJP4Ui/IV7S+kEFKhIUCCOaSII9q8fbyiF4nCqspIUkK4jSR4vQaXP6BXpdHkaTj4HSvggYdaSbfdk78EDztNXkZuNu8w4/paP0M1hc8wyipTsROlahyUsqS5bkHUOJ/t51WVh+7SgqPiUCdF5Sm2kq5FVyByAPEV7cFKStTf3M7cb/tR6Kc7BgKdRABACWm7SdRA8Nr3qZ7ErbQHQ44lJEpKVFKYMQfCREk15uy4tXwgmNzwHmo2HrXp/ZvDjF5cMOVJClNLQFQVBKml60EbT8EVDLGMWrk3zyWxycr4M12lXh3VJfAAdW2A7phIWsEpK9IEAqAExub1ncOG0nwqUgjnCwfyI+tbLJvstXiGS89iO7A1eBDepR0kj4lKATMTsd68/wA1wZZfW3JOlRAJ4jgfaqbRbqIOUuQ+rMWzYqCvcCesg8hfpXcTh0oTrUAlOoJJgm51EQAL2SeVZdlw608fEn8xW9xraVoKXGVvNhaXFhtwNkBIWJ1QbHUdh7VKdJhXJmnM4aAsJ9IpiM6KrBIHUnbzoxicny1zSltxWFgglT6HFqUDuglBKBHzaR1mjauyuUrQA3iCiN1LeEkm06SAOHIUbgCpGSexiwnwwOo/Si/ZRRCw6q+gKdMj/wAtJULeiRU73YrCI+HMUAHaVtGRzgHz9qs9kMvDnepkgBKRMAkgrSYiRuEEdNXGjnnj19qo7HGSlyNSohXVP1UnwD/7GG/76YzgVqbT3aSorAO1kpJUW5Ow8CY9q04yllBA06lW+M6yfh/CAE7oB23nnFEmspUQPCEImwtIAHBsbesbV58syRoqu5jj2a/iMoUsEuPoRpTcafjXKuMBJ2kdb16W6kDjx2rznD4lS877nVKGSsJEAX7oalGOMk+lblQHGSfoP81g633a34v7k218FlbiAAJ84mqjuLEqiY4dKbKRMnhaZmeVh++lQh8C+x9P1rDpE5vknDnMKnyV/iuVXUpRMlCvUGlR0j4G2iFQbcakBIH53qklf+aeDUKZPYtg+nrT0njNU9Vd7y3Gj2BZdCutOP7vVEOEbU9KtVhM01tgsva+ddK/+tUlWE78IvSDyrRPl+zTK/kNl4KpxVwqgh9U/DPmf8U4LXwA8pn2pjlRcC9r10uDnf6e9UO9XAEJB5yZNP7tfGKKAWy9+5ri3/IetVg2eY9KcEGQbW5/qK46y0hy0SJ68KwHbZHc41p5N+8RCpsCU+BYPQoUkVu0trsr9x6Vi/tNw8MsuSJS4R/cmdv6K29M2siQ6dHmzKUlSiWlKWdQJW8T8U67BPGae1lOoghtE/1OEmZkhaiD7V612TwLCsK0vumyqFaiW0SSFquSRJMRRtDKE/DbyMfQVpn1sotpL8gdeDyPB9j8QvZlw8RKdKR/dCR6VpchwLmDeabdgalSAlQVCVnQZi0zP0red/xEk9SeXW/pWO7bYhIcYUFDUnVIBuLoUmfY0kOoc50PFuxf9trYzoYZbhGFidBAiFs65VaVQoHevIO0OcqxWKexCv8AiLKh0TshI8kBI9K232pgl5L6ZKSyltSgZhf8TwmNjorzeK9Lplcdv2IyfwzXfZblXfZihREpZQ4+rzQmG/8AWpB9KWa5wtpoFB3OhQkgEFJN4N9vrRX7MsxThWX3SklTpDaTAjQgEm/VSv8ATWZzdJU0EpudYtYWAVO/mPelUt8rT7KkFcIqt50FWUmPIg/nXHca1E8QdgB7zNUUYBfL/Un/ADR5HdLOpxptJCU+IuFRWsWKlJkJBjhEW41eWq5BbBSHkqVpSkkkgCIudhW47OO4kNOnCNpdXrbBSpQSNGlyTOpPHTx40BdQyXUva0ApAgAAJlMxIG/+wo32Sxq0NuFBg62gbTYpXuJ5xWbNP2NxX3HiGGc7zhFxgWR5LF/P+NNO/wC8Ob/+hR6L/wD0ojgcY+sgFaSZiVAAbW2MetTpzFdidPvG1eM+ofzCP5/2Nq/JjewzqnM0dccRCtLpUkSdKipKSkGSbbTPCvQH1qFkpWZO2qARzMmszk+Ut4d9xxJKlLCpBUm3i1K67zvRhWOOw5i1uYknn6UvVZlkmtVxQVFovrdOxBBA6W6ExffnUCXSLgbzueHtwqI4oFPM6gIhIABkXJVO+nhF5mqz+LSgGSRG8SqL/wApO1Z/dxSOouKeTxN/T9DSqk5mxkgObW8KbW4C2305Uqe/p+P+nOgnNSBRjnz6VSDxJsTt++FObcjdUTz6dKkmTCDRUrbhvNuO/WpCkxMyDPQ+o4UOC77q9Dv/ALVKgGePqdvegpKji+ALRqnjMfQVxtwRcGf+YDSeMjjVVaYMb7bSY8z7V0Ec+O4IFHZIBYSZ/Zt18qkbcA5RN6gbtMcbG+49DTyBFoBvuf0pk13QSbwyYB53IH/WnIdI2t6mq6XgIJJVfYDfhEzap1kKgAEASBcmx2AHv70U/kNOh6lmec8rn2FcS8Zt9KZsN7zsBB48Y3tVdbq/wpMT0k+p6zRpvlHahBLpAjSJneaapYESY+tUm1ORJCgYiLbdCqY9uFDsVlTzhuuwuBP7HCn1pcs6vIWcxyU7kRtv14+nSs527zBpzCKSkiUrbUAJ5wfoo1YGQrNiZ5SfbhUT3ZEKTCjY28JJkb/mKfHJRkpX2CZXJ+0GKQ13TRSEAg3AmSL8Z4VZVnONNu+jnphIv1CK0eD7GNR4FH0UNxuJ3qbD9k2QbybixJm3rWqWeO1pfgamYpzEOn43lK5wtavziqrrI+JJUTtBHAn/ADXpLfZhj5Ee/wAPGTx9qlbyttBBSmLQSJEif3vXfqtQuLT5PN+0AcfbCBse7c23UUR+prNDsy5BiNxKbj1Hvzr2deUtG2kJ8hsL7VxOWtp5bjcbXjypo/1BxVRXBNxTdnkv3J7QlCfAlII8OsahMkm/5V05G8uRpUlQVa3nI/KvWE4NsTAA6gJ+hrjmkEJ3JPK8RJM7Dah+ul4O1PKmOza9ypR4XAF+PlVtHZraQbidyo+wNelDu5kxYfJJI8wf3FcdSn8MpHCZPkL/AJflSS6ufkKiqMCOyqDMoWDFhoIBtq43g/rUnY/AOIS6HWyJLZ8QA2Cp3/5h71tHrmLi5mbTxkfv2qut28EKExBGxJIiNJmbdOFL+olKLi33DVMgCUzM7EQDzGwPPenLaJP4RbgVJ4k7CB6VK9qCiDqEwb8LbiDx8udRNuQQEAK1WmQbzfUPP86yU7GuhqkhMlIUOpvf3k7cqh7+QfCbCSQnUBeJVfwi8TPtVt5BJUR/D0iSCuJPIA7i+0zaq2BfcaWp4OBKiPCSAQoH40niZ8NoItccaeEVL+5jEYWkESeWwvGxICj9JrjTgccKArTE+NaFNhWn+bkYFRNPTr3CFTIS4pKQJBSF6Um+pIgiOVVXMESmWysndQASuJgJ20njy69DRYo+QUvgIrBSSlPcKAJE62LkGD8Sgd54UqhwuLAQAoKJEgmFHY9EUqopL6/cf9/yEQek8iTuOccDUrbp5R5UqVYWrMxOgqPMR1FJI1W1Ez1I48DwvXaVBQVjUWCjmfzqRhKE8JtFyepmbnc0qVUguaHSR1ToG3IkT09N66rEjiEi/KY5b0qVd2HqoqvkS3/5pG+0T+/0pyVTxMjeSfThSpV3cVEqgrSbA/So16gpIlAAEkEKPEWBEQYJ/d6VKqUkrHpIlRiSVAjSkj5dY9bmokKQu6VK3IPDxA33612lSrlci/BK0b6bk85FVn3UJJCiZETBNvYUqVFQTjbDqqsSXBMkaUkfECTtsSmRXXHNVtAt/MRPI12lXapDuC1ONCBCrAnof8U3vYG/vqmPPh7UqVJPghfInX9UFIi3iklUnoYFNW6D4TFxvv71ylSJ27A2MWsJiAYMyQY+h3NQ/fhpmDedOxkgiQZuN67SotUwDmnwQVCFXFjIufw7eYnpUOKxawrUk6DGoaeGobidpvSpVaK5oddqIVa3Fp7yyljVqJkn8INvIW/61MwpSUrTCVcVAlSgIMSUq8J233G1xXaVGS1VrualjSoH+AknutQOkSCElMkGAbEA3tf1rmNxmkFsKVBOzyULVEXIWnbYjhwrlKmTtEpL2pkTKkuJCFAkSCSCJAmCClVj0g05bTAnSolQIOhbdon5knlSpV0UqsWKTXJexY0IhLqQhxJOhAWlMCJgH+YgRbYULxeFCXS3dJEkwASk+GUmVQbkeIc9jSpVeEVKRscY69gsyCkaQUwJA1jUqATEq03pUqVbvQj9SHqM/9k="/>
          <p:cNvSpPr>
            <a:spLocks noChangeAspect="1" noChangeArrowheads="1"/>
          </p:cNvSpPr>
          <p:nvPr/>
        </p:nvSpPr>
        <p:spPr bwMode="auto">
          <a:xfrm>
            <a:off x="63500" y="-8429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8" name="AutoShape 24" descr="data:image/jpeg;base64,/9j/4AAQSkZJRgABAQAAAQABAAD/2wCEAAkGBhMSEBUSExQWExUWFBUVGBcUFBQUFxQUFBUVFBQUFRQXGyYeFxkkGRQUHy8gIycpLCwsFR4xNTAqNSYrLCkBCQoKDgwOGg8PGiwlHyUsLCwsLCwsLCwsLCwsLCwqLCwsLCwsLCwsLCwsLCwsLCwpLCwpKSwsLCwsLCwsLCwsLP/AABEIALcBEwMBIgACEQEDEQH/xAAcAAABBQEBAQAAAAAAAAAAAAAFAAIDBAYBBwj/xABDEAABAwIEAwYDBgUCAwkBAAABAgMRACEEBRIxQVFhBhMicYGRMlKhBxRCscHwI2KCktGi4UNy8RUWM1NUc5Oj4yT/xAAaAQADAQEBAQAAAAAAAAAAAAABAgMEAAUG/8QALBEAAgICAQMDAwMFAQAAAAAAAAECEQMSIQQxURMiQWGRoRSB8AUycdHhQv/aAAwDAQACEQMRAD8A3ZgCSbVE3ikkxNAns7SWom9VWMZ4SZrzVD6Grg1q3kjjUiEhQsaxxzE0byfHk2NFxoFIJKy4n8RpJyyPxH3qzroBmucKSSBRS8A4DKsDIgKqsMq7uVaifM1nm89XzqyvP1LFham1aFtfAUur8UVXXlWs3cPvQleanarTDoF5rqaAmi9/3ZPzmnJyIi2uoTm54GkzmalHjRcpDqKLCezyvnNMX2ZUbazVtjM43qNWe+KBXKTBqVU9lCPxGnjs2r5qJ4bNArer4WImjuwUZ89n3D+OnjJHAICqOhYqlj8YU0NmCgQezi/mpiezax+KiIxxppxh50d2P6aJcnyxxDkkyINUM0yZ1TqlA2m1GMqxpK4PI1OrEgqPQmm2qNiuPJnW8ueTVTE5c+pU2oxjs1KTAqvhs21Gp7tc0HQn7QYdZDcDgfyFAF4B2ZgVou02KUkNkcZ/ShaM1MXFVlJ2CMbRUVlhPxGKYllxJgXFWXscFJmajwGPBMcRU3J12HcUjq3HYgoNU8Uhwj4DIrUNYpOm9dS+k0imvAurMcpha/iBHnUhyq1jWoxQSU8KEYvCkiU0d77HKIFfwzhITuKr4ptSLEH0o4ylQUJFSvvjUBE+dd6lMOhlVAz8KvrSrUqKZ+GlXep9PyNqzGt4rhVhnGkSDVRGWqBmkcMvVJFa9YshswmHiE3ohhs0CADQpbitEFNNZWSm4qem3cbbk1OD7VSSFULzLF6yVcDQXUokACpsXrgCmWJJglIv4LBqdsLdaOnJdDe8mqOVL0IHOiwdJQZrPkk7oMaM93fivU76lJFqoKUoOHeBV7D4oFQmr1SEu2FMra8MqFEQUcqHd6fKpeEzWZ8s0JUibEORwqNDKFXqRog71Fi0AXFqZRsFlhvCJFxVxvEjTE0Kw+KtApz+FcCdQoV5BZdGPg9Ka8+Fb1Qw7a12NqnORqiQqm1XyAlITG9QFEbGp8LlRO5rqspINjQobknyK7pn5T+lVMTjNLyx/MaK5PhClwk/L/ihmb5OStSgdyad1qhebF3qVChpQEKmnN4JxFcxOs2IpElYZSbXIcz12Eom+/6UH+8g7i1Fu0DBUhEcAfyFZ5DCyI4081bFi2iZzApVYWqr9yCDapksORcRU4wSok3qdtfI/coP4hSas4bFKiTXXsNqHh3qkllwGItQaTQLphhxAWmQYqNlXhub0N/iIIHCmlpc9KVR+p1j8Tmmk+VNOOCgFReqWJypSjZVVn8M63FiR0qixxa4fILdmhGLRSoQgqImKVS9KXkrsvAWODTTRgBFEQ1Tw1SqbMoJbwBJiKmaydJN6ItgFUVXxBKVSNqZZXdFFF1ZScy1KdqgRgdSulGEhKxNMeKUC1VWTjkNfBxtaGwARTE5ggG9C14okkmkFJVWSU22aIxQaKG1jYXqphslAWVVFhnINF8Oo70VnlHgZ44sp4pMdKhbI4mrmZMKUJAk0LThXflNaoPdWZp+10XTjRwpYlzUKqtZQ4elWBkrkb1VJL5J2y5hAkC16trxlooY3gnEbVCpl4GSKVRtnWXlYm4irf3yBWfWpYMxUy8eY2NFwdhTC6MbIMGoW8cqaiylvVuIom5hwOFQnkjF0yiTaJskeUVmdtNJ50lSh1NT5OuVEdKrvNwsmeJrnNPGmck7I32FRvVIK+YUV1TVXFpAFImn2C0XMzeCQieX+KEKfTMiiOethSEDofyFZpWGUJq817mInwEnM0SLU0O6kmKBpwbhVMTV9xwoSLRU5QrsVTvgmwroT5113MEk0JVib1U7yVb0dbC6Di8Wk70nlJ0yDWdxCiFc6nSrWAkG9DRoDLKFQ4b1cTikmxg0MfwS0iTUJVG9GUa4Oi65CSlgG21docMeiu1Pka4h5rDunY2p68M4m5NXcrxzejxEetR5tmTWnSmCelLH3Q2VCuKUqohwaSTNW/uhUkjnQrCYjxUV+9Qmagnbso1wRN5Fbc0OzHK1JNjajX/ayQASfrVXFZu2Rc1rlFyRBWmZd9sJ3p7bibVNmDiFqkbVVZw0q6VDRlkw7hGUETVht2DFMwmBITvT1JjepPHLuymwSwToJvV0lNATiIFqcnM6vjesaZKcdnZeXjvHpiroIoKlyTNWF4ogV0sjXY6GNfJdVi0AxXVkEVlVYkF29axhoKQCL1eLlJcC+26Br+JQDEfSuttoVwFW1sJPCgGOxxaVHCu0yeRvb2oJvvpRtVXEZioCb0JXmZJmnKzSRtUH0027bOtBvKc8Q2rU5IBETeiicThVkkOb33I/MUD7OqQ64pKwICZE+dWsmwIL67eFCiB+n0q0cMowUXT/AMiOr7hZtpknwrn1BrmLwTJF3I9U1XUtDbpCeO/mKoY7Ah3el2hCVUjmpNWSdo8yQNAQoKInYg8uVZTtN2x+6oSAkKcWNXiGpKE3AMSJVI2No51pMZ2bbbCSgX43rP8Aavs6y8ltawElJCSuVCEkG8gHYjiIvwq05LagY4NkHYntsl5Wh8iVbQlIg/0CI862BUziEqShQUUfEBukxMHkYrAD7OSCHcGsLJjSFQJO8FXvRXJ8lWy994dUoPqJJQ25/D0AAJ1ADxKgCs8k27Rq1pUzuMwhTMVTw+BUtXKo84zJYcPASaHDOVjY1qUZ1wZnSfJqsJkx7xJJBF/yophcpbDk2kGsZlGeOl9IKrGfyNPfzh373pB/4iR7xSvFka7hUkmaftJiUNgzWLxWYFVuFbrN8sDjZBuSK8zx8tuFJ4GpwVyd9wZU4peDpxRpVVVjL7V2rV9DNZp8JjzxM2q+Hwu4NZHDYwJTfc0VwbsHpXm6uJpUzSYdQq0rEg+VB2HpBIpreJuRS02WjJF7MWysAJoWcC4edGcIskTVrLU61wqwrb07a9rElzyBGMGRuDVnQeANFc5SEkBMV3L2gUkmJrVxdC/+bIcFjymyvrSexyVGxoX2pc0AQd6zeDzMhdzWXKm2KshsncVAqkvGiaFKzPUYqFx+DNRSOcjS4TE3iaJIxAG9YZGaqBtR/AYsECTQa1GjNMlzQJHiFP7PZ8pswTKPy8qrZszqHhqnkwvBroTceSmJJ5KfY9DLiVjUk7/Wg+b5Z3iZG9VsK8RYG1EpOm5rSs23IJQ1M2nJ1RUH3BUxWncatINC8vMvkKMD/ejHI9qYYQ3Ta+BmV5KtS4192QJsbnhFbLK8vKEBMgnievE0IzB1hHiUSCDuN4tyooy4VNHSqAU7ngOJv0vWqXCM6bbJT2cQqSFkq5xbnahuMZKJBuRy40Lw3aV4qT4NTZcISplWvwp/EsEjwm4nmOtX8xzDvAhQITrSJFvDcxPmCK8/Ko8NLku4yj/cU8X3rRGsyFbdOlVM4z1DDJU4JB8OkbqmZF7RE1ezULKRKgrSLR6V5125zEyhokAJbLiuZK16ED/QTWvBgjLqFF9jJlyyjickGHO0DGDKMSHFusqIKW0KALgUlJUIPwkLKkkck8OOZa+1J84hbrwSsLVOi8Np2CGzuABbrEm9ZzChovo75RDeoBRE2ST4ogE+wmhmY6O8V3erRqOnVc6ZtMcYr1vQhiuldmR555ad1R6bi8c3ikd8yZ4rSfiR1PNPUescRQVBrI4F7EYYIxCQtCSTpWNjBIInzBEGtYzmLeISVohK0/EkCAoG2tKeF4kbXkcahLFFxcofY0QyytRn9y7lD/8AHRbj+hqXMMboxZIGy0/pVXKB/wD0N2/F+hp/aBlX3lRCVbpOx5Cs3Bfk02Nz904hDaRYpB+poN2lwIW5J8KvzrT4XLPEHSIOiBPnQvtDgFKCVC5BrHOajk4NKhtj5My12fJEzSomhLwEBNvKlVLfkn6UfBim8SZSDwrT4LESnTxNZ1nLllQlJ3o7gVd0tJKSfEOHCankgmZYhPCLUgkHauv6viFUM+U4l5UAwYIt++VUxiXY2PtUtK5Kb0a/LsXCJJohh8wTczBrAB542hXsaQceB2V7Gk9N3aYyz0ei40goCtV6qstKIsqJrDnF4jbxxyvVnDYrEcl+xq0W4rk71yftThXdVjq9aBBh7gmizrr6j8Kj5pNS4VT0/Af7TR3rwRtNlLA4F7iPrRlOAPdySJqOXzsg/wBpqJzD4hVoV/aaRu33Q20USMYbUNhVg4NaYj86pN5fiLWV7USQ3iEj4SfSkn9GgKSLzTDh2E1O3krnxAR51byNxwJOpJnyom8pxaPD4fPhzNSjKN0zRF6rZMp5TgFKWQq1W80y4oSSXAlI4qIA8qE4bPWUkn7ykwLq7twpHC6wkisT20znF6w4pSVMFXhLagtBgkpQqPhVo4He/KtcMcaqh3NnomEZKkakuBaeaSFAefL1qIZKpapmPKsV2H7SFTgZH/iLkJglJULahI5b8vir0hDzkk6D++dK1GL5QVlcFcWCMxUzhUnv3Lm4HxLVB4Dz4m1DMi+0lOIU5hFIS0oyWVEmFAbIXP4rHlN9orz/ALZZsp3FrWozCgnoEi0DpQVClAocSSFCFA8bG31ANfQLp4RjrXJ5LzzlLY9YyXG4RKm8U4O7AdcQUoKjsjVqI0pBR4xwMzvaK3SMHg3WNbWlSSDBBO487g14pg3DiEhlTnd6UuKBcJVKiS65yCZMRFgEDjR37Oc2WpD7V/jQ4OQSRpJHK9ZcvTwhj2rlf7LLPKcuextMO0lBVudt/SvKe272vNHEi4DLSPIwlX0K5r10Nq1kATYbV4/mDgcxOOxR271TaOpAKEx/SJ9qTpYX1Df8/nAuedYqMxiEyfWpsqytTzzbSbqWoADnJ28zSS1Ox+tEssy1ZUyWFgOqc03BSEXAClOEwDJsOl+APqZI0nKjFjdvU2ubnCYZhODeaL6koTrAKm0pVOswoXnUSdqnybsphu7U7hwoEi6HVJJSkb6FCNV7zyjqKxmd41RxCgfmUDPDSbz6Ee1bjsLiFCEKFiJQoceCknrEEeo5V85lyyiu/c9/HCLfbt2OYXDaX0eD8QM1qsbigCTpBsONUs1wq5VCb8D+tABhsSJKtRmoRze2rKR9OXMnRrc1xoLaY3j9KA4fH+IBddZxaw2CpBJFoqLENOuGUogGhPVu3JGd5XHt8BQvI6UqDpyh6K5WX1F5K/qma4Za18o9hUgy1r5R7VCl3rTw51rL6hjssLwLajJSD6UhlrXyj2FRd51pyXetN6iBZMMva+Uewp/3Br5R7VCl3rXe+60d0dZMMA18o9qeMG38o9qrh6nd71plOILLAwjfyinDCt8h7VV7ynBymU0dZa+7N8hXRh0chVULruqm3R1lsMI5Cl3KOQqsFV2aO6OstBpHKsp9p2eow2AWArSp0aBG8GNUek+9aL9+leU9vGlYt1xCghehXhE+NCBZMEbSLnz6CNnS4pZp0l25OU1Hls85y/MlhWoKInkSIvbb0r0fCdkH8yy9tTJ0JXiFlwEmFBKWwlYRsSFd5tG9ec/c+7VCTcFNjZQVMi3G4j2516zk3bhTaGFMp0t6CO6Ekd4lRK0lI4EbEXsYn4T6Mce+RQ7dyjlrByZpezHZ5jL4LhALbZaDzkIkOK1KSJsJVO3D1rSZw8lGGdWIs0sgjqkwQfUUHZx4eZUcQWzK1rA0gjuyolu15UEkSR58aG9l1HEYDEYML8TanGUqINkKJLSikwbEKEfy1CcPTn7/AIf4FnLeOyPD+0DvicN7rN4t8RIg+VS4OFIQeQ/Ik1fzzLXcI+prEoCFHxCYUhaSo3SRYjcc7cDVHD4poEhILZ6BK02tZKtieh9K9+Moyeydpnmu0qodmDSv4awJt9Zt+laH7LsWsZgEADQtpaFSCdRQgqSEkWB1JnymjmJ7Glllpa3EvpKmysJQlpSAqSEKMkKQTaQEkmAJmxvsfmLH3hQBabAASAR3aieCBKoJEm24rN1GWDxSafwWjjnFrZGkweLLTT7rgCNCFLk7eBJIJ9q+ckNrW1JNtalX2khIUdr3H0r6S7R5YrEYN5hKtKnGykHkbGL8DEetfO3doQNN1BJNwYCr8R/vyrF/T8nqKTff+f8AR8hTbwEnf6cK2/YrKGQpD2pQUhQMeCJFxZSTaR9axzDsmTxJJ8hatTkGL0hax+BGoAiZVISiTsPEoG/y1vk0oNrwLFXJWV84yFxvW5qB7tT3eFSgkKX3qh4CbqlMbTcRWi7AZkkAsqXtC0TGyuII3SCSD8pvYTRfIcE29hh94QH/ABrUgrKrAwFjwkEgqBMTEk0595nDCG0MsEm2hCEquQLE+IkkxvxFeDmjCeNRTdnq4ZSjJv4NxrlAUoRYSVEAdbm1ZPtf2gW0lv7spokuISqUqWVa1BISkadPUmZ5RQXNO1SSQk6lqFrDSNym5V1BFhQ7I8UrF45tJSAhoF60nxAFKNRPVU7Vn9NQTnL4Emo22elLfb5Uz70gVWLRpi2OteN6zIWW/viKVUPu3WlXeqw2PvUoTTEtnnUoa60qoWhCpEil93866ljzonUKDXQKelmnBmKbgFHEg06ndzNIYcUaO1ZwA08Gu91Xe6onanNVdNODNO7oUyO1Ggda4YIgnex/WpENCuhoV1HannODfebYx+DQpQcQ2txqCZKmTKgkfzNybbwKxWCzFatbhJKlWt1M16P2nR91zBjFAeBUBY4K0+FxJ821Ae9ed5lhE4XGPYY3ShxSU8igDU0oxwKdJPQ19j/ScqaMvWxuKZJjnWXld24gpWtMpWLFJiCFjiNQMcRarDLPcsqQ7qHdrCtVh3kgHU2rVuCtKpEm0kCqzeTnFOaw+hEaUgKCk2CSTATMQAPcVpMz7Ll7L0th1CXGlaiVq/hrkmyVplQsdingNor0c2FSkprhp/chgzSScXymjUZLjNLDIJLza1lvXFwFpUdJ5eEuo/qTXcre+7Y86iAHQUrJgDWlRGqdrqSSP/cHOsLljWJwJbL2kJMuNwtDqVFr/iJSDqBTqiYBvFFM/wC0zWJZT3bzbT0qSU3UpekAag5OlsEIRveePPH1fTeq9o/uacGTVOMiT7YcoexGJaDSmlJCI0a0BxCpUSSFHYjTF9xtxrzhWCDaihaIUmxChcHjUSs6WFSCZuSQZ8zb86N4VxGM0h1ZbWLawASU/KoEiehm1Y4XFKPg0qK+BpxrriVJGIdSFaZGswdMQJFxsON4E0Ow+YrYeIuCDaDbTwg8Qd60LnZQNXSl52LqKHWDAmB4UAmTTM37P96xqbbcC0gHS4E6gTPwEAahIgpjiDR4Rzt9zV4T7TkqwL7ap70MLCDzURp3G0Az6b7V5Kt8wR1rUZH2UdC0HEJ7tkyFkOshekg7I1ahNhOm01qs4yjKm2QplpsvKIv3qVIaAvPcvPEKJ2+vQvh1g6XFiSg2tjzvDZG6sak6QgRKlqKU+WqImZtv0o9g3EpZKESdSkFSjbVpkjSIkJ1at97GntYdBWVvYhLwCYShLbgSmLiySE2OwBIuaiwzQU7pSpS9RSJKUp8SrWAJm0bmbVfLkxxxupW2RhGcprikHcY8sJQ2lSgEtIOlKiAVqQ46ZA38S2B60IbcCXCREAgDrBBSetjhj/SaI492XVqT86tP9Kilv64Zn++g+FgkH8IlfmAJA/8AjLX9leUnSPQZJiXZJJ8vay/9XirVfZphPC++d1rDYP8AK2Lkep+lYt53SknkPfkfUWr1Tstge4wTTZsQgKP/ADL8Rn3rF1uRQxV5FlyEVKNMUu1JTgOxriyDBm/KvD3QtEes0qk7vp9a7QtDaEgeHvTgqoEgVKE+dKKTBftTgsc6hb42mncNqY4n1Xrs1ElUCnoTvNqZcgJAacDUZN6U0yZ3KJw4K6FzUSSJvXb1TZtHJkuq8V0qiowFcKXrR5OH6q6lQqOntqvRV3yC2Ae3eX95glmPE2Q4PIWX/pJPpXmbrwcVqc7tZ0oTLjbalaUw2gaiJP4Ui/IV7S+kEFKhIUCCOaSII9q8fbyiF4nCqspIUkK4jSR4vQaXP6BXpdHkaTj4HSvggYdaSbfdk78EDztNXkZuNu8w4/paP0M1hc8wyipTsROlahyUsqS5bkHUOJ/t51WVh+7SgqPiUCdF5Sm2kq5FVyByAPEV7cFKStTf3M7cb/tR6Kc7BgKdRABACWm7SdRA8Nr3qZ7ErbQHQ44lJEpKVFKYMQfCREk15uy4tXwgmNzwHmo2HrXp/ZvDjF5cMOVJClNLQFQVBKml60EbT8EVDLGMWrk3zyWxycr4M12lXh3VJfAAdW2A7phIWsEpK9IEAqAExub1ncOG0nwqUgjnCwfyI+tbLJvstXiGS89iO7A1eBDepR0kj4lKATMTsd68/wA1wZZfW3JOlRAJ4jgfaqbRbqIOUuQ+rMWzYqCvcCesg8hfpXcTh0oTrUAlOoJJgm51EQAL2SeVZdlw608fEn8xW9xraVoKXGVvNhaXFhtwNkBIWJ1QbHUdh7VKdJhXJmnM4aAsJ9IpiM6KrBIHUnbzoxicny1zSltxWFgglT6HFqUDuglBKBHzaR1mjauyuUrQA3iCiN1LeEkm06SAOHIUbgCpGSexiwnwwOo/Si/ZRRCw6q+gKdMj/wAtJULeiRU73YrCI+HMUAHaVtGRzgHz9qs9kMvDnepkgBKRMAkgrSYiRuEEdNXGjnnj19qo7HGSlyNSohXVP1UnwD/7GG/76YzgVqbT3aSorAO1kpJUW5Ow8CY9q04yllBA06lW+M6yfh/CAE7oB23nnFEmspUQPCEImwtIAHBsbesbV58syRoqu5jj2a/iMoUsEuPoRpTcafjXKuMBJ2kdb16W6kDjx2rznD4lS877nVKGSsJEAX7oalGOMk+lblQHGSfoP81g633a34v7k218FlbiAAJ84mqjuLEqiY4dKbKRMnhaZmeVh++lQh8C+x9P1rDpE5vknDnMKnyV/iuVXUpRMlCvUGlR0j4G2iFQbcakBIH53qklf+aeDUKZPYtg+nrT0njNU9Vd7y3Gj2BZdCutOP7vVEOEbU9KtVhM01tgsva+ddK/+tUlWE78IvSDyrRPl+zTK/kNl4KpxVwqgh9U/DPmf8U4LXwA8pn2pjlRcC9r10uDnf6e9UO9XAEJB5yZNP7tfGKKAWy9+5ri3/IetVg2eY9KcEGQbW5/qK46y0hy0SJ68KwHbZHc41p5N+8RCpsCU+BYPQoUkVu0trsr9x6Vi/tNw8MsuSJS4R/cmdv6K29M2siQ6dHmzKUlSiWlKWdQJW8T8U67BPGae1lOoghtE/1OEmZkhaiD7V612TwLCsK0vumyqFaiW0SSFquSRJMRRtDKE/DbyMfQVpn1sotpL8gdeDyPB9j8QvZlw8RKdKR/dCR6VpchwLmDeabdgalSAlQVCVnQZi0zP0red/xEk9SeXW/pWO7bYhIcYUFDUnVIBuLoUmfY0kOoc50PFuxf9trYzoYZbhGFidBAiFs65VaVQoHevIO0OcqxWKexCv8AiLKh0TshI8kBI9K232pgl5L6ZKSyltSgZhf8TwmNjorzeK9Lplcdv2IyfwzXfZblXfZihREpZQ4+rzQmG/8AWpB9KWa5wtpoFB3OhQkgEFJN4N9vrRX7MsxThWX3SklTpDaTAjQgEm/VSv8ATWZzdJU0EpudYtYWAVO/mPelUt8rT7KkFcIqt50FWUmPIg/nXHca1E8QdgB7zNUUYBfL/Un/ADR5HdLOpxptJCU+IuFRWsWKlJkJBjhEW41eWq5BbBSHkqVpSkkkgCIudhW47OO4kNOnCNpdXrbBSpQSNGlyTOpPHTx40BdQyXUva0ApAgAAJlMxIG/+wo32Sxq0NuFBg62gbTYpXuJ5xWbNP2NxX3HiGGc7zhFxgWR5LF/P+NNO/wC8Ob/+hR6L/wD0ojgcY+sgFaSZiVAAbW2MetTpzFdidPvG1eM+ofzCP5/2Nq/JjewzqnM0dccRCtLpUkSdKipKSkGSbbTPCvQH1qFkpWZO2qARzMmszk+Ut4d9xxJKlLCpBUm3i1K67zvRhWOOw5i1uYknn6UvVZlkmtVxQVFovrdOxBBA6W6ExffnUCXSLgbzueHtwqI4oFPM6gIhIABkXJVO+nhF5mqz+LSgGSRG8SqL/wApO1Z/dxSOouKeTxN/T9DSqk5mxkgObW8KbW4C2305Uqe/p+P+nOgnNSBRjnz6VSDxJsTt++FObcjdUTz6dKkmTCDRUrbhvNuO/WpCkxMyDPQ+o4UOC77q9Dv/ALVKgGePqdvegpKji+ALRqnjMfQVxtwRcGf+YDSeMjjVVaYMb7bSY8z7V0Ec+O4IFHZIBYSZ/Zt18qkbcA5RN6gbtMcbG+49DTyBFoBvuf0pk13QSbwyYB53IH/WnIdI2t6mq6XgIJJVfYDfhEzap1kKgAEASBcmx2AHv70U/kNOh6lmec8rn2FcS8Zt9KZsN7zsBB48Y3tVdbq/wpMT0k+p6zRpvlHahBLpAjSJneaapYESY+tUm1ORJCgYiLbdCqY9uFDsVlTzhuuwuBP7HCn1pcs6vIWcxyU7kRtv14+nSs527zBpzCKSkiUrbUAJ5wfoo1YGQrNiZ5SfbhUT3ZEKTCjY28JJkb/mKfHJRkpX2CZXJ+0GKQ13TRSEAg3AmSL8Z4VZVnONNu+jnphIv1CK0eD7GNR4FH0UNxuJ3qbD9k2QbybixJm3rWqWeO1pfgamYpzEOn43lK5wtavziqrrI+JJUTtBHAn/ADXpLfZhj5Ee/wAPGTx9qlbyttBBSmLQSJEif3vXfqtQuLT5PN+0AcfbCBse7c23UUR+prNDsy5BiNxKbj1Hvzr2deUtG2kJ8hsL7VxOWtp5bjcbXjypo/1BxVRXBNxTdnkv3J7QlCfAlII8OsahMkm/5V05G8uRpUlQVa3nI/KvWE4NsTAA6gJ+hrjmkEJ3JPK8RJM7Dah+ul4O1PKmOza9ypR4XAF+PlVtHZraQbidyo+wNelDu5kxYfJJI8wf3FcdSn8MpHCZPkL/AJflSS6ufkKiqMCOyqDMoWDFhoIBtq43g/rUnY/AOIS6HWyJLZ8QA2Cp3/5h71tHrmLi5mbTxkfv2qut28EKExBGxJIiNJmbdOFL+olKLi33DVMgCUzM7EQDzGwPPenLaJP4RbgVJ4k7CB6VK9qCiDqEwb8LbiDx8udRNuQQEAK1WmQbzfUPP86yU7GuhqkhMlIUOpvf3k7cqh7+QfCbCSQnUBeJVfwi8TPtVt5BJUR/D0iSCuJPIA7i+0zaq2BfcaWp4OBKiPCSAQoH40niZ8NoItccaeEVL+5jEYWkESeWwvGxICj9JrjTgccKArTE+NaFNhWn+bkYFRNPTr3CFTIS4pKQJBSF6Um+pIgiOVVXMESmWysndQASuJgJ20njy69DRYo+QUvgIrBSSlPcKAJE62LkGD8Sgd54UqhwuLAQAoKJEgmFHY9EUqopL6/cf9/yEQek8iTuOccDUrbp5R5UqVYWrMxOgqPMR1FJI1W1Ez1I48DwvXaVBQVjUWCjmfzqRhKE8JtFyepmbnc0qVUguaHSR1ToG3IkT09N66rEjiEi/KY5b0qVd2HqoqvkS3/5pG+0T+/0pyVTxMjeSfThSpV3cVEqgrSbA/So16gpIlAAEkEKPEWBEQYJ/d6VKqUkrHpIlRiSVAjSkj5dY9bmokKQu6VK3IPDxA33612lSrlci/BK0b6bk85FVn3UJJCiZETBNvYUqVFQTjbDqqsSXBMkaUkfECTtsSmRXXHNVtAt/MRPI12lXapDuC1ONCBCrAnof8U3vYG/vqmPPh7UqVJPghfInX9UFIi3iklUnoYFNW6D4TFxvv71ylSJ27A2MWsJiAYMyQY+h3NQ/fhpmDedOxkgiQZuN67SotUwDmnwQVCFXFjIufw7eYnpUOKxawrUk6DGoaeGobidpvSpVaK5oddqIVa3Fp7yyljVqJkn8INvIW/61MwpSUrTCVcVAlSgIMSUq8J233G1xXaVGS1VrualjSoH+AknutQOkSCElMkGAbEA3tf1rmNxmkFsKVBOzyULVEXIWnbYjhwrlKmTtEpL2pkTKkuJCFAkSCSCJAmCClVj0g05bTAnSolQIOhbdon5knlSpV0UqsWKTXJexY0IhLqQhxJOhAWlMCJgH+YgRbYULxeFCXS3dJEkwASk+GUmVQbkeIc9jSpVeEVKRscY69gsyCkaQUwJA1jUqATEq03pUqVbvQj9SHqM/9k="/>
          <p:cNvSpPr>
            <a:spLocks noChangeAspect="1" noChangeArrowheads="1"/>
          </p:cNvSpPr>
          <p:nvPr/>
        </p:nvSpPr>
        <p:spPr bwMode="auto">
          <a:xfrm>
            <a:off x="63500" y="-8429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0" name="AutoShape 26" descr="data:image/jpeg;base64,/9j/4AAQSkZJRgABAQAAAQABAAD/2wCEAAkGBhMSEBUSExQWExUWFBUVGBcUFBQUFxQUFBUVFBQUFRQXGyYeFxkkGRQUHy8gIycpLCwsFR4xNTAqNSYrLCkBCQoKDgwOGg8PGiwlHyUsLCwsLCwsLCwsLCwsLCwqLCwsLCwsLCwsLCwsLCwsLCwpLCwpKSwsLCwsLCwsLCwsLP/AABEIALcBEwMBIgACEQEDEQH/xAAcAAABBQEBAQAAAAAAAAAAAAAFAAIDBAYBBwj/xABDEAABAwIEAwYDBgUCAwkBAAABAgMRACEEBRIxQVFhBhMicYGRMlKhBxRCscHwI2KCktGi4UNy8RUWM1NUc5Oj4yT/xAAaAQADAQEBAQAAAAAAAAAAAAABAgMEAAUG/8QALBEAAgICAQMDAwMFAQAAAAAAAAECEQMSIQQxURMiQWGRoRSB8AUycdHhQv/aAAwDAQACEQMRAD8A3ZgCSbVE3ikkxNAns7SWom9VWMZ4SZrzVD6Grg1q3kjjUiEhQsaxxzE0byfHk2NFxoFIJKy4n8RpJyyPxH3qzroBmucKSSBRS8A4DKsDIgKqsMq7uVaifM1nm89XzqyvP1LFham1aFtfAUur8UVXXlWs3cPvQleanarTDoF5rqaAmi9/3ZPzmnJyIi2uoTm54GkzmalHjRcpDqKLCezyvnNMX2ZUbazVtjM43qNWe+KBXKTBqVU9lCPxGnjs2r5qJ4bNArer4WImjuwUZ89n3D+OnjJHAICqOhYqlj8YU0NmCgQezi/mpiezax+KiIxxppxh50d2P6aJcnyxxDkkyINUM0yZ1TqlA2m1GMqxpK4PI1OrEgqPQmm2qNiuPJnW8ueTVTE5c+pU2oxjs1KTAqvhs21Gp7tc0HQn7QYdZDcDgfyFAF4B2ZgVou02KUkNkcZ/ShaM1MXFVlJ2CMbRUVlhPxGKYllxJgXFWXscFJmajwGPBMcRU3J12HcUjq3HYgoNU8Uhwj4DIrUNYpOm9dS+k0imvAurMcpha/iBHnUhyq1jWoxQSU8KEYvCkiU0d77HKIFfwzhITuKr4ptSLEH0o4ylQUJFSvvjUBE+dd6lMOhlVAz8KvrSrUqKZ+GlXep9PyNqzGt4rhVhnGkSDVRGWqBmkcMvVJFa9YshswmHiE3ohhs0CADQpbitEFNNZWSm4qem3cbbk1OD7VSSFULzLF6yVcDQXUokACpsXrgCmWJJglIv4LBqdsLdaOnJdDe8mqOVL0IHOiwdJQZrPkk7oMaM93fivU76lJFqoKUoOHeBV7D4oFQmr1SEu2FMra8MqFEQUcqHd6fKpeEzWZ8s0JUibEORwqNDKFXqRog71Fi0AXFqZRsFlhvCJFxVxvEjTE0Kw+KtApz+FcCdQoV5BZdGPg9Ka8+Fb1Qw7a12NqnORqiQqm1XyAlITG9QFEbGp8LlRO5rqspINjQobknyK7pn5T+lVMTjNLyx/MaK5PhClwk/L/ihmb5OStSgdyad1qhebF3qVChpQEKmnN4JxFcxOs2IpElYZSbXIcz12Eom+/6UH+8g7i1Fu0DBUhEcAfyFZ5DCyI4081bFi2iZzApVYWqr9yCDapksORcRU4wSok3qdtfI/coP4hSas4bFKiTXXsNqHh3qkllwGItQaTQLphhxAWmQYqNlXhub0N/iIIHCmlpc9KVR+p1j8Tmmk+VNOOCgFReqWJypSjZVVn8M63FiR0qixxa4fILdmhGLRSoQgqImKVS9KXkrsvAWODTTRgBFEQ1Tw1SqbMoJbwBJiKmaydJN6ItgFUVXxBKVSNqZZXdFFF1ZScy1KdqgRgdSulGEhKxNMeKUC1VWTjkNfBxtaGwARTE5ggG9C14okkmkFJVWSU22aIxQaKG1jYXqphslAWVVFhnINF8Oo70VnlHgZ44sp4pMdKhbI4mrmZMKUJAk0LThXflNaoPdWZp+10XTjRwpYlzUKqtZQ4elWBkrkb1VJL5J2y5hAkC16trxlooY3gnEbVCpl4GSKVRtnWXlYm4irf3yBWfWpYMxUy8eY2NFwdhTC6MbIMGoW8cqaiylvVuIom5hwOFQnkjF0yiTaJskeUVmdtNJ50lSh1NT5OuVEdKrvNwsmeJrnNPGmck7I32FRvVIK+YUV1TVXFpAFImn2C0XMzeCQieX+KEKfTMiiOethSEDofyFZpWGUJq817mInwEnM0SLU0O6kmKBpwbhVMTV9xwoSLRU5QrsVTvgmwroT5113MEk0JVib1U7yVb0dbC6Di8Wk70nlJ0yDWdxCiFc6nSrWAkG9DRoDLKFQ4b1cTikmxg0MfwS0iTUJVG9GUa4Oi65CSlgG21docMeiu1Pka4h5rDunY2p68M4m5NXcrxzejxEetR5tmTWnSmCelLH3Q2VCuKUqohwaSTNW/uhUkjnQrCYjxUV+9Qmagnbso1wRN5Fbc0OzHK1JNjajX/ayQASfrVXFZu2Rc1rlFyRBWmZd9sJ3p7bibVNmDiFqkbVVZw0q6VDRlkw7hGUETVht2DFMwmBITvT1JjepPHLuymwSwToJvV0lNATiIFqcnM6vjesaZKcdnZeXjvHpiroIoKlyTNWF4ogV0sjXY6GNfJdVi0AxXVkEVlVYkF29axhoKQCL1eLlJcC+26Br+JQDEfSuttoVwFW1sJPCgGOxxaVHCu0yeRvb2oJvvpRtVXEZioCb0JXmZJmnKzSRtUH0027bOtBvKc8Q2rU5IBETeiicThVkkOb33I/MUD7OqQ64pKwICZE+dWsmwIL67eFCiB+n0q0cMowUXT/AMiOr7hZtpknwrn1BrmLwTJF3I9U1XUtDbpCeO/mKoY7Ah3el2hCVUjmpNWSdo8yQNAQoKInYg8uVZTtN2x+6oSAkKcWNXiGpKE3AMSJVI2No51pMZ2bbbCSgX43rP8Aavs6y8ltawElJCSuVCEkG8gHYjiIvwq05LagY4NkHYntsl5Wh8iVbQlIg/0CI862BUziEqShQUUfEBukxMHkYrAD7OSCHcGsLJjSFQJO8FXvRXJ8lWy994dUoPqJJQ25/D0AAJ1ADxKgCs8k27Rq1pUzuMwhTMVTw+BUtXKo84zJYcPASaHDOVjY1qUZ1wZnSfJqsJkx7xJJBF/yophcpbDk2kGsZlGeOl9IKrGfyNPfzh373pB/4iR7xSvFka7hUkmaftJiUNgzWLxWYFVuFbrN8sDjZBuSK8zx8tuFJ4GpwVyd9wZU4peDpxRpVVVjL7V2rV9DNZp8JjzxM2q+Hwu4NZHDYwJTfc0VwbsHpXm6uJpUzSYdQq0rEg+VB2HpBIpreJuRS02WjJF7MWysAJoWcC4edGcIskTVrLU61wqwrb07a9rElzyBGMGRuDVnQeANFc5SEkBMV3L2gUkmJrVxdC/+bIcFjymyvrSexyVGxoX2pc0AQd6zeDzMhdzWXKm2KshsncVAqkvGiaFKzPUYqFx+DNRSOcjS4TE3iaJIxAG9YZGaqBtR/AYsECTQa1GjNMlzQJHiFP7PZ8pswTKPy8qrZszqHhqnkwvBroTceSmJJ5KfY9DLiVjUk7/Wg+b5Z3iZG9VsK8RYG1EpOm5rSs23IJQ1M2nJ1RUH3BUxWncatINC8vMvkKMD/ejHI9qYYQ3Ta+BmV5KtS4192QJsbnhFbLK8vKEBMgnievE0IzB1hHiUSCDuN4tyooy4VNHSqAU7ngOJv0vWqXCM6bbJT2cQqSFkq5xbnahuMZKJBuRy40Lw3aV4qT4NTZcISplWvwp/EsEjwm4nmOtX8xzDvAhQITrSJFvDcxPmCK8/Ko8NLku4yj/cU8X3rRGsyFbdOlVM4z1DDJU4JB8OkbqmZF7RE1ezULKRKgrSLR6V5125zEyhokAJbLiuZK16ED/QTWvBgjLqFF9jJlyyjickGHO0DGDKMSHFusqIKW0KALgUlJUIPwkLKkkck8OOZa+1J84hbrwSsLVOi8Np2CGzuABbrEm9ZzChovo75RDeoBRE2ST4ogE+wmhmY6O8V3erRqOnVc6ZtMcYr1vQhiuldmR555ad1R6bi8c3ikd8yZ4rSfiR1PNPUescRQVBrI4F7EYYIxCQtCSTpWNjBIInzBEGtYzmLeISVohK0/EkCAoG2tKeF4kbXkcahLFFxcofY0QyytRn9y7lD/8AHRbj+hqXMMboxZIGy0/pVXKB/wD0N2/F+hp/aBlX3lRCVbpOx5Cs3Bfk02Nz904hDaRYpB+poN2lwIW5J8KvzrT4XLPEHSIOiBPnQvtDgFKCVC5BrHOajk4NKhtj5My12fJEzSomhLwEBNvKlVLfkn6UfBim8SZSDwrT4LESnTxNZ1nLllQlJ3o7gVd0tJKSfEOHCankgmZYhPCLUgkHauv6viFUM+U4l5UAwYIt++VUxiXY2PtUtK5Kb0a/LsXCJJohh8wTczBrAB542hXsaQceB2V7Gk9N3aYyz0ei40goCtV6qstKIsqJrDnF4jbxxyvVnDYrEcl+xq0W4rk71yftThXdVjq9aBBh7gmizrr6j8Kj5pNS4VT0/Af7TR3rwRtNlLA4F7iPrRlOAPdySJqOXzsg/wBpqJzD4hVoV/aaRu33Q20USMYbUNhVg4NaYj86pN5fiLWV7USQ3iEj4SfSkn9GgKSLzTDh2E1O3krnxAR51byNxwJOpJnyom8pxaPD4fPhzNSjKN0zRF6rZMp5TgFKWQq1W80y4oSSXAlI4qIA8qE4bPWUkn7ykwLq7twpHC6wkisT20znF6w4pSVMFXhLagtBgkpQqPhVo4He/KtcMcaqh3NnomEZKkakuBaeaSFAefL1qIZKpapmPKsV2H7SFTgZH/iLkJglJULahI5b8vir0hDzkk6D++dK1GL5QVlcFcWCMxUzhUnv3Lm4HxLVB4Dz4m1DMi+0lOIU5hFIS0oyWVEmFAbIXP4rHlN9orz/ALZZsp3FrWozCgnoEi0DpQVClAocSSFCFA8bG31ANfQLp4RjrXJ5LzzlLY9YyXG4RKm8U4O7AdcQUoKjsjVqI0pBR4xwMzvaK3SMHg3WNbWlSSDBBO487g14pg3DiEhlTnd6UuKBcJVKiS65yCZMRFgEDjR37Oc2WpD7V/jQ4OQSRpJHK9ZcvTwhj2rlf7LLPKcuextMO0lBVudt/SvKe272vNHEi4DLSPIwlX0K5r10Nq1kATYbV4/mDgcxOOxR271TaOpAKEx/SJ9qTpYX1Df8/nAuedYqMxiEyfWpsqytTzzbSbqWoADnJ28zSS1Ox+tEssy1ZUyWFgOqc03BSEXAClOEwDJsOl+APqZI0nKjFjdvU2ubnCYZhODeaL6koTrAKm0pVOswoXnUSdqnybsphu7U7hwoEi6HVJJSkb6FCNV7zyjqKxmd41RxCgfmUDPDSbz6Ee1bjsLiFCEKFiJQoceCknrEEeo5V85lyyiu/c9/HCLfbt2OYXDaX0eD8QM1qsbigCTpBsONUs1wq5VCb8D+tABhsSJKtRmoRze2rKR9OXMnRrc1xoLaY3j9KA4fH+IBddZxaw2CpBJFoqLENOuGUogGhPVu3JGd5XHt8BQvI6UqDpyh6K5WX1F5K/qma4Za18o9hUgy1r5R7VCl3rTw51rL6hjssLwLajJSD6UhlrXyj2FRd51pyXetN6iBZMMva+Uewp/3Br5R7VCl3rXe+60d0dZMMA18o9qeMG38o9qrh6nd71plOILLAwjfyinDCt8h7VV7ynBymU0dZa+7N8hXRh0chVULruqm3R1lsMI5Cl3KOQqsFV2aO6OstBpHKsp9p2eow2AWArSp0aBG8GNUek+9aL9+leU9vGlYt1xCghehXhE+NCBZMEbSLnz6CNnS4pZp0l25OU1Hls85y/MlhWoKInkSIvbb0r0fCdkH8yy9tTJ0JXiFlwEmFBKWwlYRsSFd5tG9ec/c+7VCTcFNjZQVMi3G4j2516zk3bhTaGFMp0t6CO6Ekd4lRK0lI4EbEXsYn4T6Mce+RQ7dyjlrByZpezHZ5jL4LhALbZaDzkIkOK1KSJsJVO3D1rSZw8lGGdWIs0sgjqkwQfUUHZx4eZUcQWzK1rA0gjuyolu15UEkSR58aG9l1HEYDEYML8TanGUqINkKJLSikwbEKEfy1CcPTn7/AIf4FnLeOyPD+0DvicN7rN4t8RIg+VS4OFIQeQ/Ik1fzzLXcI+prEoCFHxCYUhaSo3SRYjcc7cDVHD4poEhILZ6BK02tZKtieh9K9+Moyeydpnmu0qodmDSv4awJt9Zt+laH7LsWsZgEADQtpaFSCdRQgqSEkWB1JnymjmJ7Glllpa3EvpKmysJQlpSAqSEKMkKQTaQEkmAJmxvsfmLH3hQBabAASAR3aieCBKoJEm24rN1GWDxSafwWjjnFrZGkweLLTT7rgCNCFLk7eBJIJ9q+ckNrW1JNtalX2khIUdr3H0r6S7R5YrEYN5hKtKnGykHkbGL8DEetfO3doQNN1BJNwYCr8R/vyrF/T8nqKTff+f8AR8hTbwEnf6cK2/YrKGQpD2pQUhQMeCJFxZSTaR9axzDsmTxJJ8hatTkGL0hax+BGoAiZVISiTsPEoG/y1vk0oNrwLFXJWV84yFxvW5qB7tT3eFSgkKX3qh4CbqlMbTcRWi7AZkkAsqXtC0TGyuII3SCSD8pvYTRfIcE29hh94QH/ABrUgrKrAwFjwkEgqBMTEk0595nDCG0MsEm2hCEquQLE+IkkxvxFeDmjCeNRTdnq4ZSjJv4NxrlAUoRYSVEAdbm1ZPtf2gW0lv7spokuISqUqWVa1BISkadPUmZ5RQXNO1SSQk6lqFrDSNym5V1BFhQ7I8UrF45tJSAhoF60nxAFKNRPVU7Vn9NQTnL4Emo22elLfb5Uz70gVWLRpi2OteN6zIWW/viKVUPu3WlXeqw2PvUoTTEtnnUoa60qoWhCpEil93866ljzonUKDXQKelmnBmKbgFHEg06ndzNIYcUaO1ZwA08Gu91Xe6onanNVdNODNO7oUyO1Ggda4YIgnex/WpENCuhoV1HannODfebYx+DQpQcQ2txqCZKmTKgkfzNybbwKxWCzFatbhJKlWt1M16P2nR91zBjFAeBUBY4K0+FxJ821Ae9ed5lhE4XGPYY3ShxSU8igDU0oxwKdJPQ19j/ScqaMvWxuKZJjnWXld24gpWtMpWLFJiCFjiNQMcRarDLPcsqQ7qHdrCtVh3kgHU2rVuCtKpEm0kCqzeTnFOaw+hEaUgKCk2CSTATMQAPcVpMz7Ll7L0th1CXGlaiVq/hrkmyVplQsdingNor0c2FSkprhp/chgzSScXymjUZLjNLDIJLza1lvXFwFpUdJ5eEuo/qTXcre+7Y86iAHQUrJgDWlRGqdrqSSP/cHOsLljWJwJbL2kJMuNwtDqVFr/iJSDqBTqiYBvFFM/wC0zWJZT3bzbT0qSU3UpekAag5OlsEIRveePPH1fTeq9o/uacGTVOMiT7YcoexGJaDSmlJCI0a0BxCpUSSFHYjTF9xtxrzhWCDaihaIUmxChcHjUSs6WFSCZuSQZ8zb86N4VxGM0h1ZbWLawASU/KoEiehm1Y4XFKPg0qK+BpxrriVJGIdSFaZGswdMQJFxsON4E0Ow+YrYeIuCDaDbTwg8Qd60LnZQNXSl52LqKHWDAmB4UAmTTM37P96xqbbcC0gHS4E6gTPwEAahIgpjiDR4Rzt9zV4T7TkqwL7ap70MLCDzURp3G0Az6b7V5Kt8wR1rUZH2UdC0HEJ7tkyFkOshekg7I1ahNhOm01qs4yjKm2QplpsvKIv3qVIaAvPcvPEKJ2+vQvh1g6XFiSg2tjzvDZG6sak6QgRKlqKU+WqImZtv0o9g3EpZKESdSkFSjbVpkjSIkJ1at97GntYdBWVvYhLwCYShLbgSmLiySE2OwBIuaiwzQU7pSpS9RSJKUp8SrWAJm0bmbVfLkxxxupW2RhGcprikHcY8sJQ2lSgEtIOlKiAVqQ46ZA38S2B60IbcCXCREAgDrBBSetjhj/SaI492XVqT86tP9Kilv64Zn++g+FgkH8IlfmAJA/8AjLX9leUnSPQZJiXZJJ8vay/9XirVfZphPC++d1rDYP8AK2Lkep+lYt53SknkPfkfUWr1Tstge4wTTZsQgKP/ADL8Rn3rF1uRQxV5FlyEVKNMUu1JTgOxriyDBm/KvD3QtEes0qk7vp9a7QtDaEgeHvTgqoEgVKE+dKKTBftTgsc6hb42mncNqY4n1Xrs1ElUCnoTvNqZcgJAacDUZN6U0yZ3KJw4K6FzUSSJvXb1TZtHJkuq8V0qiowFcKXrR5OH6q6lQqOntqvRV3yC2Ae3eX95glmPE2Q4PIWX/pJPpXmbrwcVqc7tZ0oTLjbalaUw2gaiJP4Ui/IV7S+kEFKhIUCCOaSII9q8fbyiF4nCqspIUkK4jSR4vQaXP6BXpdHkaTj4HSvggYdaSbfdk78EDztNXkZuNu8w4/paP0M1hc8wyipTsROlahyUsqS5bkHUOJ/t51WVh+7SgqPiUCdF5Sm2kq5FVyByAPEV7cFKStTf3M7cb/tR6Kc7BgKdRABACWm7SdRA8Nr3qZ7ErbQHQ44lJEpKVFKYMQfCREk15uy4tXwgmNzwHmo2HrXp/ZvDjF5cMOVJClNLQFQVBKml60EbT8EVDLGMWrk3zyWxycr4M12lXh3VJfAAdW2A7phIWsEpK9IEAqAExub1ncOG0nwqUgjnCwfyI+tbLJvstXiGS89iO7A1eBDepR0kj4lKATMTsd68/wA1wZZfW3JOlRAJ4jgfaqbRbqIOUuQ+rMWzYqCvcCesg8hfpXcTh0oTrUAlOoJJgm51EQAL2SeVZdlw608fEn8xW9xraVoKXGVvNhaXFhtwNkBIWJ1QbHUdh7VKdJhXJmnM4aAsJ9IpiM6KrBIHUnbzoxicny1zSltxWFgglT6HFqUDuglBKBHzaR1mjauyuUrQA3iCiN1LeEkm06SAOHIUbgCpGSexiwnwwOo/Si/ZRRCw6q+gKdMj/wAtJULeiRU73YrCI+HMUAHaVtGRzgHz9qs9kMvDnepkgBKRMAkgrSYiRuEEdNXGjnnj19qo7HGSlyNSohXVP1UnwD/7GG/76YzgVqbT3aSorAO1kpJUW5Ow8CY9q04yllBA06lW+M6yfh/CAE7oB23nnFEmspUQPCEImwtIAHBsbesbV58syRoqu5jj2a/iMoUsEuPoRpTcafjXKuMBJ2kdb16W6kDjx2rznD4lS877nVKGSsJEAX7oalGOMk+lblQHGSfoP81g633a34v7k218FlbiAAJ84mqjuLEqiY4dKbKRMnhaZmeVh++lQh8C+x9P1rDpE5vknDnMKnyV/iuVXUpRMlCvUGlR0j4G2iFQbcakBIH53qklf+aeDUKZPYtg+nrT0njNU9Vd7y3Gj2BZdCutOP7vVEOEbU9KtVhM01tgsva+ddK/+tUlWE78IvSDyrRPl+zTK/kNl4KpxVwqgh9U/DPmf8U4LXwA8pn2pjlRcC9r10uDnf6e9UO9XAEJB5yZNP7tfGKKAWy9+5ri3/IetVg2eY9KcEGQbW5/qK46y0hy0SJ68KwHbZHc41p5N+8RCpsCU+BYPQoUkVu0trsr9x6Vi/tNw8MsuSJS4R/cmdv6K29M2siQ6dHmzKUlSiWlKWdQJW8T8U67BPGae1lOoghtE/1OEmZkhaiD7V612TwLCsK0vumyqFaiW0SSFquSRJMRRtDKE/DbyMfQVpn1sotpL8gdeDyPB9j8QvZlw8RKdKR/dCR6VpchwLmDeabdgalSAlQVCVnQZi0zP0red/xEk9SeXW/pWO7bYhIcYUFDUnVIBuLoUmfY0kOoc50PFuxf9trYzoYZbhGFidBAiFs65VaVQoHevIO0OcqxWKexCv8AiLKh0TshI8kBI9K232pgl5L6ZKSyltSgZhf8TwmNjorzeK9Lplcdv2IyfwzXfZblXfZihREpZQ4+rzQmG/8AWpB9KWa5wtpoFB3OhQkgEFJN4N9vrRX7MsxThWX3SklTpDaTAjQgEm/VSv8ATWZzdJU0EpudYtYWAVO/mPelUt8rT7KkFcIqt50FWUmPIg/nXHca1E8QdgB7zNUUYBfL/Un/ADR5HdLOpxptJCU+IuFRWsWKlJkJBjhEW41eWq5BbBSHkqVpSkkkgCIudhW47OO4kNOnCNpdXrbBSpQSNGlyTOpPHTx40BdQyXUva0ApAgAAJlMxIG/+wo32Sxq0NuFBg62gbTYpXuJ5xWbNP2NxX3HiGGc7zhFxgWR5LF/P+NNO/wC8Ob/+hR6L/wD0ojgcY+sgFaSZiVAAbW2MetTpzFdidPvG1eM+ofzCP5/2Nq/JjewzqnM0dccRCtLpUkSdKipKSkGSbbTPCvQH1qFkpWZO2qARzMmszk+Ut4d9xxJKlLCpBUm3i1K67zvRhWOOw5i1uYknn6UvVZlkmtVxQVFovrdOxBBA6W6ExffnUCXSLgbzueHtwqI4oFPM6gIhIABkXJVO+nhF5mqz+LSgGSRG8SqL/wApO1Z/dxSOouKeTxN/T9DSqk5mxkgObW8KbW4C2305Uqe/p+P+nOgnNSBRjnz6VSDxJsTt++FObcjdUTz6dKkmTCDRUrbhvNuO/WpCkxMyDPQ+o4UOC77q9Dv/ALVKgGePqdvegpKji+ALRqnjMfQVxtwRcGf+YDSeMjjVVaYMb7bSY8z7V0Ec+O4IFHZIBYSZ/Zt18qkbcA5RN6gbtMcbG+49DTyBFoBvuf0pk13QSbwyYB53IH/WnIdI2t6mq6XgIJJVfYDfhEzap1kKgAEASBcmx2AHv70U/kNOh6lmec8rn2FcS8Zt9KZsN7zsBB48Y3tVdbq/wpMT0k+p6zRpvlHahBLpAjSJneaapYESY+tUm1ORJCgYiLbdCqY9uFDsVlTzhuuwuBP7HCn1pcs6vIWcxyU7kRtv14+nSs527zBpzCKSkiUrbUAJ5wfoo1YGQrNiZ5SfbhUT3ZEKTCjY28JJkb/mKfHJRkpX2CZXJ+0GKQ13TRSEAg3AmSL8Z4VZVnONNu+jnphIv1CK0eD7GNR4FH0UNxuJ3qbD9k2QbybixJm3rWqWeO1pfgamYpzEOn43lK5wtavziqrrI+JJUTtBHAn/ADXpLfZhj5Ee/wAPGTx9qlbyttBBSmLQSJEif3vXfqtQuLT5PN+0AcfbCBse7c23UUR+prNDsy5BiNxKbj1Hvzr2deUtG2kJ8hsL7VxOWtp5bjcbXjypo/1BxVRXBNxTdnkv3J7QlCfAlII8OsahMkm/5V05G8uRpUlQVa3nI/KvWE4NsTAA6gJ+hrjmkEJ3JPK8RJM7Dah+ul4O1PKmOza9ypR4XAF+PlVtHZraQbidyo+wNelDu5kxYfJJI8wf3FcdSn8MpHCZPkL/AJflSS6ufkKiqMCOyqDMoWDFhoIBtq43g/rUnY/AOIS6HWyJLZ8QA2Cp3/5h71tHrmLi5mbTxkfv2qut28EKExBGxJIiNJmbdOFL+olKLi33DVMgCUzM7EQDzGwPPenLaJP4RbgVJ4k7CB6VK9qCiDqEwb8LbiDx8udRNuQQEAK1WmQbzfUPP86yU7GuhqkhMlIUOpvf3k7cqh7+QfCbCSQnUBeJVfwi8TPtVt5BJUR/D0iSCuJPIA7i+0zaq2BfcaWp4OBKiPCSAQoH40niZ8NoItccaeEVL+5jEYWkESeWwvGxICj9JrjTgccKArTE+NaFNhWn+bkYFRNPTr3CFTIS4pKQJBSF6Um+pIgiOVVXMESmWysndQASuJgJ20njy69DRYo+QUvgIrBSSlPcKAJE62LkGD8Sgd54UqhwuLAQAoKJEgmFHY9EUqopL6/cf9/yEQek8iTuOccDUrbp5R5UqVYWrMxOgqPMR1FJI1W1Ez1I48DwvXaVBQVjUWCjmfzqRhKE8JtFyepmbnc0qVUguaHSR1ToG3IkT09N66rEjiEi/KY5b0qVd2HqoqvkS3/5pG+0T+/0pyVTxMjeSfThSpV3cVEqgrSbA/So16gpIlAAEkEKPEWBEQYJ/d6VKqUkrHpIlRiSVAjSkj5dY9bmokKQu6VK3IPDxA33612lSrlci/BK0b6bk85FVn3UJJCiZETBNvYUqVFQTjbDqqsSXBMkaUkfECTtsSmRXXHNVtAt/MRPI12lXapDuC1ONCBCrAnof8U3vYG/vqmPPh7UqVJPghfInX9UFIi3iklUnoYFNW6D4TFxvv71ylSJ27A2MWsJiAYMyQY+h3NQ/fhpmDedOxkgiQZuN67SotUwDmnwQVCFXFjIufw7eYnpUOKxawrUk6DGoaeGobidpvSpVaK5oddqIVa3Fp7yyljVqJkn8INvIW/61MwpSUrTCVcVAlSgIMSUq8J233G1xXaVGS1VrualjSoH+AknutQOkSCElMkGAbEA3tf1rmNxmkFsKVBOzyULVEXIWnbYjhwrlKmTtEpL2pkTKkuJCFAkSCSCJAmCClVj0g05bTAnSolQIOhbdon5knlSpV0UqsWKTXJexY0IhLqQhxJOhAWlMCJgH+YgRbYULxeFCXS3dJEkwASk+GUmVQbkeIc9jSpVeEVKRscY69gsyCkaQUwJA1jUqATEq03pUqVbvQj9SHqM/9k="/>
          <p:cNvSpPr>
            <a:spLocks noChangeAspect="1" noChangeArrowheads="1"/>
          </p:cNvSpPr>
          <p:nvPr/>
        </p:nvSpPr>
        <p:spPr bwMode="auto">
          <a:xfrm>
            <a:off x="63500" y="-8429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2" name="AutoShape 28" descr="data:image/jpeg;base64,/9j/4AAQSkZJRgABAQAAAQABAAD/2wCEAAkGBhMSEBUSExQWExUWFBUVGBcUFBQUFxQUFBUVFBQUFRQXGyYeFxkkGRQUHy8gIycpLCwsFR4xNTAqNSYrLCkBCQoKDgwOGg8PGiwlHyUsLCwsLCwsLCwsLCwsLCwqLCwsLCwsLCwsLCwsLCwsLCwpLCwpKSwsLCwsLCwsLCwsLP/AABEIALcBEwMBIgACEQEDEQH/xAAcAAABBQEBAQAAAAAAAAAAAAAFAAIDBAYBBwj/xABDEAABAwIEAwYDBgUCAwkBAAABAgMRACEEBRIxQVFhBhMicYGRMlKhBxRCscHwI2KCktGi4UNy8RUWM1NUc5Oj4yT/xAAaAQADAQEBAQAAAAAAAAAAAAABAgMEAAUG/8QALBEAAgICAQMDAwMFAQAAAAAAAAECEQMSIQQxURMiQWGRoRSB8AUycdHhQv/aAAwDAQACEQMRAD8A3ZgCSbVE3ikkxNAns7SWom9VWMZ4SZrzVD6Grg1q3kjjUiEhQsaxxzE0byfHk2NFxoFIJKy4n8RpJyyPxH3qzroBmucKSSBRS8A4DKsDIgKqsMq7uVaifM1nm89XzqyvP1LFham1aFtfAUur8UVXXlWs3cPvQleanarTDoF5rqaAmi9/3ZPzmnJyIi2uoTm54GkzmalHjRcpDqKLCezyvnNMX2ZUbazVtjM43qNWe+KBXKTBqVU9lCPxGnjs2r5qJ4bNArer4WImjuwUZ89n3D+OnjJHAICqOhYqlj8YU0NmCgQezi/mpiezax+KiIxxppxh50d2P6aJcnyxxDkkyINUM0yZ1TqlA2m1GMqxpK4PI1OrEgqPQmm2qNiuPJnW8ueTVTE5c+pU2oxjs1KTAqvhs21Gp7tc0HQn7QYdZDcDgfyFAF4B2ZgVou02KUkNkcZ/ShaM1MXFVlJ2CMbRUVlhPxGKYllxJgXFWXscFJmajwGPBMcRU3J12HcUjq3HYgoNU8Uhwj4DIrUNYpOm9dS+k0imvAurMcpha/iBHnUhyq1jWoxQSU8KEYvCkiU0d77HKIFfwzhITuKr4ptSLEH0o4ylQUJFSvvjUBE+dd6lMOhlVAz8KvrSrUqKZ+GlXep9PyNqzGt4rhVhnGkSDVRGWqBmkcMvVJFa9YshswmHiE3ohhs0CADQpbitEFNNZWSm4qem3cbbk1OD7VSSFULzLF6yVcDQXUokACpsXrgCmWJJglIv4LBqdsLdaOnJdDe8mqOVL0IHOiwdJQZrPkk7oMaM93fivU76lJFqoKUoOHeBV7D4oFQmr1SEu2FMra8MqFEQUcqHd6fKpeEzWZ8s0JUibEORwqNDKFXqRog71Fi0AXFqZRsFlhvCJFxVxvEjTE0Kw+KtApz+FcCdQoV5BZdGPg9Ka8+Fb1Qw7a12NqnORqiQqm1XyAlITG9QFEbGp8LlRO5rqspINjQobknyK7pn5T+lVMTjNLyx/MaK5PhClwk/L/ihmb5OStSgdyad1qhebF3qVChpQEKmnN4JxFcxOs2IpElYZSbXIcz12Eom+/6UH+8g7i1Fu0DBUhEcAfyFZ5DCyI4081bFi2iZzApVYWqr9yCDapksORcRU4wSok3qdtfI/coP4hSas4bFKiTXXsNqHh3qkllwGItQaTQLphhxAWmQYqNlXhub0N/iIIHCmlpc9KVR+p1j8Tmmk+VNOOCgFReqWJypSjZVVn8M63FiR0qixxa4fILdmhGLRSoQgqImKVS9KXkrsvAWODTTRgBFEQ1Tw1SqbMoJbwBJiKmaydJN6ItgFUVXxBKVSNqZZXdFFF1ZScy1KdqgRgdSulGEhKxNMeKUC1VWTjkNfBxtaGwARTE5ggG9C14okkmkFJVWSU22aIxQaKG1jYXqphslAWVVFhnINF8Oo70VnlHgZ44sp4pMdKhbI4mrmZMKUJAk0LThXflNaoPdWZp+10XTjRwpYlzUKqtZQ4elWBkrkb1VJL5J2y5hAkC16trxlooY3gnEbVCpl4GSKVRtnWXlYm4irf3yBWfWpYMxUy8eY2NFwdhTC6MbIMGoW8cqaiylvVuIom5hwOFQnkjF0yiTaJskeUVmdtNJ50lSh1NT5OuVEdKrvNwsmeJrnNPGmck7I32FRvVIK+YUV1TVXFpAFImn2C0XMzeCQieX+KEKfTMiiOethSEDofyFZpWGUJq817mInwEnM0SLU0O6kmKBpwbhVMTV9xwoSLRU5QrsVTvgmwroT5113MEk0JVib1U7yVb0dbC6Di8Wk70nlJ0yDWdxCiFc6nSrWAkG9DRoDLKFQ4b1cTikmxg0MfwS0iTUJVG9GUa4Oi65CSlgG21docMeiu1Pka4h5rDunY2p68M4m5NXcrxzejxEetR5tmTWnSmCelLH3Q2VCuKUqohwaSTNW/uhUkjnQrCYjxUV+9Qmagnbso1wRN5Fbc0OzHK1JNjajX/ayQASfrVXFZu2Rc1rlFyRBWmZd9sJ3p7bibVNmDiFqkbVVZw0q6VDRlkw7hGUETVht2DFMwmBITvT1JjepPHLuymwSwToJvV0lNATiIFqcnM6vjesaZKcdnZeXjvHpiroIoKlyTNWF4ogV0sjXY6GNfJdVi0AxXVkEVlVYkF29axhoKQCL1eLlJcC+26Br+JQDEfSuttoVwFW1sJPCgGOxxaVHCu0yeRvb2oJvvpRtVXEZioCb0JXmZJmnKzSRtUH0027bOtBvKc8Q2rU5IBETeiicThVkkOb33I/MUD7OqQ64pKwICZE+dWsmwIL67eFCiB+n0q0cMowUXT/AMiOr7hZtpknwrn1BrmLwTJF3I9U1XUtDbpCeO/mKoY7Ah3el2hCVUjmpNWSdo8yQNAQoKInYg8uVZTtN2x+6oSAkKcWNXiGpKE3AMSJVI2No51pMZ2bbbCSgX43rP8Aavs6y8ltawElJCSuVCEkG8gHYjiIvwq05LagY4NkHYntsl5Wh8iVbQlIg/0CI862BUziEqShQUUfEBukxMHkYrAD7OSCHcGsLJjSFQJO8FXvRXJ8lWy994dUoPqJJQ25/D0AAJ1ADxKgCs8k27Rq1pUzuMwhTMVTw+BUtXKo84zJYcPASaHDOVjY1qUZ1wZnSfJqsJkx7xJJBF/yophcpbDk2kGsZlGeOl9IKrGfyNPfzh373pB/4iR7xSvFka7hUkmaftJiUNgzWLxWYFVuFbrN8sDjZBuSK8zx8tuFJ4GpwVyd9wZU4peDpxRpVVVjL7V2rV9DNZp8JjzxM2q+Hwu4NZHDYwJTfc0VwbsHpXm6uJpUzSYdQq0rEg+VB2HpBIpreJuRS02WjJF7MWysAJoWcC4edGcIskTVrLU61wqwrb07a9rElzyBGMGRuDVnQeANFc5SEkBMV3L2gUkmJrVxdC/+bIcFjymyvrSexyVGxoX2pc0AQd6zeDzMhdzWXKm2KshsncVAqkvGiaFKzPUYqFx+DNRSOcjS4TE3iaJIxAG9YZGaqBtR/AYsECTQa1GjNMlzQJHiFP7PZ8pswTKPy8qrZszqHhqnkwvBroTceSmJJ5KfY9DLiVjUk7/Wg+b5Z3iZG9VsK8RYG1EpOm5rSs23IJQ1M2nJ1RUH3BUxWncatINC8vMvkKMD/ejHI9qYYQ3Ta+BmV5KtS4192QJsbnhFbLK8vKEBMgnievE0IzB1hHiUSCDuN4tyooy4VNHSqAU7ngOJv0vWqXCM6bbJT2cQqSFkq5xbnahuMZKJBuRy40Lw3aV4qT4NTZcISplWvwp/EsEjwm4nmOtX8xzDvAhQITrSJFvDcxPmCK8/Ko8NLku4yj/cU8X3rRGsyFbdOlVM4z1DDJU4JB8OkbqmZF7RE1ezULKRKgrSLR6V5125zEyhokAJbLiuZK16ED/QTWvBgjLqFF9jJlyyjickGHO0DGDKMSHFusqIKW0KALgUlJUIPwkLKkkck8OOZa+1J84hbrwSsLVOi8Np2CGzuABbrEm9ZzChovo75RDeoBRE2ST4ogE+wmhmY6O8V3erRqOnVc6ZtMcYr1vQhiuldmR555ad1R6bi8c3ikd8yZ4rSfiR1PNPUescRQVBrI4F7EYYIxCQtCSTpWNjBIInzBEGtYzmLeISVohK0/EkCAoG2tKeF4kbXkcahLFFxcofY0QyytRn9y7lD/8AHRbj+hqXMMboxZIGy0/pVXKB/wD0N2/F+hp/aBlX3lRCVbpOx5Cs3Bfk02Nz904hDaRYpB+poN2lwIW5J8KvzrT4XLPEHSIOiBPnQvtDgFKCVC5BrHOajk4NKhtj5My12fJEzSomhLwEBNvKlVLfkn6UfBim8SZSDwrT4LESnTxNZ1nLllQlJ3o7gVd0tJKSfEOHCankgmZYhPCLUgkHauv6viFUM+U4l5UAwYIt++VUxiXY2PtUtK5Kb0a/LsXCJJohh8wTczBrAB542hXsaQceB2V7Gk9N3aYyz0ei40goCtV6qstKIsqJrDnF4jbxxyvVnDYrEcl+xq0W4rk71yftThXdVjq9aBBh7gmizrr6j8Kj5pNS4VT0/Af7TR3rwRtNlLA4F7iPrRlOAPdySJqOXzsg/wBpqJzD4hVoV/aaRu33Q20USMYbUNhVg4NaYj86pN5fiLWV7USQ3iEj4SfSkn9GgKSLzTDh2E1O3krnxAR51byNxwJOpJnyom8pxaPD4fPhzNSjKN0zRF6rZMp5TgFKWQq1W80y4oSSXAlI4qIA8qE4bPWUkn7ykwLq7twpHC6wkisT20znF6w4pSVMFXhLagtBgkpQqPhVo4He/KtcMcaqh3NnomEZKkakuBaeaSFAefL1qIZKpapmPKsV2H7SFTgZH/iLkJglJULahI5b8vir0hDzkk6D++dK1GL5QVlcFcWCMxUzhUnv3Lm4HxLVB4Dz4m1DMi+0lOIU5hFIS0oyWVEmFAbIXP4rHlN9orz/ALZZsp3FrWozCgnoEi0DpQVClAocSSFCFA8bG31ANfQLp4RjrXJ5LzzlLY9YyXG4RKm8U4O7AdcQUoKjsjVqI0pBR4xwMzvaK3SMHg3WNbWlSSDBBO487g14pg3DiEhlTnd6UuKBcJVKiS65yCZMRFgEDjR37Oc2WpD7V/jQ4OQSRpJHK9ZcvTwhj2rlf7LLPKcuextMO0lBVudt/SvKe272vNHEi4DLSPIwlX0K5r10Nq1kATYbV4/mDgcxOOxR271TaOpAKEx/SJ9qTpYX1Df8/nAuedYqMxiEyfWpsqytTzzbSbqWoADnJ28zSS1Ox+tEssy1ZUyWFgOqc03BSEXAClOEwDJsOl+APqZI0nKjFjdvU2ubnCYZhODeaL6koTrAKm0pVOswoXnUSdqnybsphu7U7hwoEi6HVJJSkb6FCNV7zyjqKxmd41RxCgfmUDPDSbz6Ee1bjsLiFCEKFiJQoceCknrEEeo5V85lyyiu/c9/HCLfbt2OYXDaX0eD8QM1qsbigCTpBsONUs1wq5VCb8D+tABhsSJKtRmoRze2rKR9OXMnRrc1xoLaY3j9KA4fH+IBddZxaw2CpBJFoqLENOuGUogGhPVu3JGd5XHt8BQvI6UqDpyh6K5WX1F5K/qma4Za18o9hUgy1r5R7VCl3rTw51rL6hjssLwLajJSD6UhlrXyj2FRd51pyXetN6iBZMMva+Uewp/3Br5R7VCl3rXe+60d0dZMMA18o9qeMG38o9qrh6nd71plOILLAwjfyinDCt8h7VV7ynBymU0dZa+7N8hXRh0chVULruqm3R1lsMI5Cl3KOQqsFV2aO6OstBpHKsp9p2eow2AWArSp0aBG8GNUek+9aL9+leU9vGlYt1xCghehXhE+NCBZMEbSLnz6CNnS4pZp0l25OU1Hls85y/MlhWoKInkSIvbb0r0fCdkH8yy9tTJ0JXiFlwEmFBKWwlYRsSFd5tG9ec/c+7VCTcFNjZQVMi3G4j2516zk3bhTaGFMp0t6CO6Ekd4lRK0lI4EbEXsYn4T6Mce+RQ7dyjlrByZpezHZ5jL4LhALbZaDzkIkOK1KSJsJVO3D1rSZw8lGGdWIs0sgjqkwQfUUHZx4eZUcQWzK1rA0gjuyolu15UEkSR58aG9l1HEYDEYML8TanGUqINkKJLSikwbEKEfy1CcPTn7/AIf4FnLeOyPD+0DvicN7rN4t8RIg+VS4OFIQeQ/Ik1fzzLXcI+prEoCFHxCYUhaSo3SRYjcc7cDVHD4poEhILZ6BK02tZKtieh9K9+Moyeydpnmu0qodmDSv4awJt9Zt+laH7LsWsZgEADQtpaFSCdRQgqSEkWB1JnymjmJ7Glllpa3EvpKmysJQlpSAqSEKMkKQTaQEkmAJmxvsfmLH3hQBabAASAR3aieCBKoJEm24rN1GWDxSafwWjjnFrZGkweLLTT7rgCNCFLk7eBJIJ9q+ckNrW1JNtalX2khIUdr3H0r6S7R5YrEYN5hKtKnGykHkbGL8DEetfO3doQNN1BJNwYCr8R/vyrF/T8nqKTff+f8AR8hTbwEnf6cK2/YrKGQpD2pQUhQMeCJFxZSTaR9axzDsmTxJJ8hatTkGL0hax+BGoAiZVISiTsPEoG/y1vk0oNrwLFXJWV84yFxvW5qB7tT3eFSgkKX3qh4CbqlMbTcRWi7AZkkAsqXtC0TGyuII3SCSD8pvYTRfIcE29hh94QH/ABrUgrKrAwFjwkEgqBMTEk0595nDCG0MsEm2hCEquQLE+IkkxvxFeDmjCeNRTdnq4ZSjJv4NxrlAUoRYSVEAdbm1ZPtf2gW0lv7spokuISqUqWVa1BISkadPUmZ5RQXNO1SSQk6lqFrDSNym5V1BFhQ7I8UrF45tJSAhoF60nxAFKNRPVU7Vn9NQTnL4Emo22elLfb5Uz70gVWLRpi2OteN6zIWW/viKVUPu3WlXeqw2PvUoTTEtnnUoa60qoWhCpEil93866ljzonUKDXQKelmnBmKbgFHEg06ndzNIYcUaO1ZwA08Gu91Xe6onanNVdNODNO7oUyO1Ggda4YIgnex/WpENCuhoV1HannODfebYx+DQpQcQ2txqCZKmTKgkfzNybbwKxWCzFatbhJKlWt1M16P2nR91zBjFAeBUBY4K0+FxJ821Ae9ed5lhE4XGPYY3ShxSU8igDU0oxwKdJPQ19j/ScqaMvWxuKZJjnWXld24gpWtMpWLFJiCFjiNQMcRarDLPcsqQ7qHdrCtVh3kgHU2rVuCtKpEm0kCqzeTnFOaw+hEaUgKCk2CSTATMQAPcVpMz7Ll7L0th1CXGlaiVq/hrkmyVplQsdingNor0c2FSkprhp/chgzSScXymjUZLjNLDIJLza1lvXFwFpUdJ5eEuo/qTXcre+7Y86iAHQUrJgDWlRGqdrqSSP/cHOsLljWJwJbL2kJMuNwtDqVFr/iJSDqBTqiYBvFFM/wC0zWJZT3bzbT0qSU3UpekAag5OlsEIRveePPH1fTeq9o/uacGTVOMiT7YcoexGJaDSmlJCI0a0BxCpUSSFHYjTF9xtxrzhWCDaihaIUmxChcHjUSs6WFSCZuSQZ8zb86N4VxGM0h1ZbWLawASU/KoEiehm1Y4XFKPg0qK+BpxrriVJGIdSFaZGswdMQJFxsON4E0Ow+YrYeIuCDaDbTwg8Qd60LnZQNXSl52LqKHWDAmB4UAmTTM37P96xqbbcC0gHS4E6gTPwEAahIgpjiDR4Rzt9zV4T7TkqwL7ap70MLCDzURp3G0Az6b7V5Kt8wR1rUZH2UdC0HEJ7tkyFkOshekg7I1ahNhOm01qs4yjKm2QplpsvKIv3qVIaAvPcvPEKJ2+vQvh1g6XFiSg2tjzvDZG6sak6QgRKlqKU+WqImZtv0o9g3EpZKESdSkFSjbVpkjSIkJ1at97GntYdBWVvYhLwCYShLbgSmLiySE2OwBIuaiwzQU7pSpS9RSJKUp8SrWAJm0bmbVfLkxxxupW2RhGcprikHcY8sJQ2lSgEtIOlKiAVqQ46ZA38S2B60IbcCXCREAgDrBBSetjhj/SaI492XVqT86tP9Kilv64Zn++g+FgkH8IlfmAJA/8AjLX9leUnSPQZJiXZJJ8vay/9XirVfZphPC++d1rDYP8AK2Lkep+lYt53SknkPfkfUWr1Tstge4wTTZsQgKP/ADL8Rn3rF1uRQxV5FlyEVKNMUu1JTgOxriyDBm/KvD3QtEes0qk7vp9a7QtDaEgeHvTgqoEgVKE+dKKTBftTgsc6hb42mncNqY4n1Xrs1ElUCnoTvNqZcgJAacDUZN6U0yZ3KJw4K6FzUSSJvXb1TZtHJkuq8V0qiowFcKXrR5OH6q6lQqOntqvRV3yC2Ae3eX95glmPE2Q4PIWX/pJPpXmbrwcVqc7tZ0oTLjbalaUw2gaiJP4Ui/IV7S+kEFKhIUCCOaSII9q8fbyiF4nCqspIUkK4jSR4vQaXP6BXpdHkaTj4HSvggYdaSbfdk78EDztNXkZuNu8w4/paP0M1hc8wyipTsROlahyUsqS5bkHUOJ/t51WVh+7SgqPiUCdF5Sm2kq5FVyByAPEV7cFKStTf3M7cb/tR6Kc7BgKdRABACWm7SdRA8Nr3qZ7ErbQHQ44lJEpKVFKYMQfCREk15uy4tXwgmNzwHmo2HrXp/ZvDjF5cMOVJClNLQFQVBKml60EbT8EVDLGMWrk3zyWxycr4M12lXh3VJfAAdW2A7phIWsEpK9IEAqAExub1ncOG0nwqUgjnCwfyI+tbLJvstXiGS89iO7A1eBDepR0kj4lKATMTsd68/wA1wZZfW3JOlRAJ4jgfaqbRbqIOUuQ+rMWzYqCvcCesg8hfpXcTh0oTrUAlOoJJgm51EQAL2SeVZdlw608fEn8xW9xraVoKXGVvNhaXFhtwNkBIWJ1QbHUdh7VKdJhXJmnM4aAsJ9IpiM6KrBIHUnbzoxicny1zSltxWFgglT6HFqUDuglBKBHzaR1mjauyuUrQA3iCiN1LeEkm06SAOHIUbgCpGSexiwnwwOo/Si/ZRRCw6q+gKdMj/wAtJULeiRU73YrCI+HMUAHaVtGRzgHz9qs9kMvDnepkgBKRMAkgrSYiRuEEdNXGjnnj19qo7HGSlyNSohXVP1UnwD/7GG/76YzgVqbT3aSorAO1kpJUW5Ow8CY9q04yllBA06lW+M6yfh/CAE7oB23nnFEmspUQPCEImwtIAHBsbesbV58syRoqu5jj2a/iMoUsEuPoRpTcafjXKuMBJ2kdb16W6kDjx2rznD4lS877nVKGSsJEAX7oalGOMk+lblQHGSfoP81g633a34v7k218FlbiAAJ84mqjuLEqiY4dKbKRMnhaZmeVh++lQh8C+x9P1rDpE5vknDnMKnyV/iuVXUpRMlCvUGlR0j4G2iFQbcakBIH53qklf+aeDUKZPYtg+nrT0njNU9Vd7y3Gj2BZdCutOP7vVEOEbU9KtVhM01tgsva+ddK/+tUlWE78IvSDyrRPl+zTK/kNl4KpxVwqgh9U/DPmf8U4LXwA8pn2pjlRcC9r10uDnf6e9UO9XAEJB5yZNP7tfGKKAWy9+5ri3/IetVg2eY9KcEGQbW5/qK46y0hy0SJ68KwHbZHc41p5N+8RCpsCU+BYPQoUkVu0trsr9x6Vi/tNw8MsuSJS4R/cmdv6K29M2siQ6dHmzKUlSiWlKWdQJW8T8U67BPGae1lOoghtE/1OEmZkhaiD7V612TwLCsK0vumyqFaiW0SSFquSRJMRRtDKE/DbyMfQVpn1sotpL8gdeDyPB9j8QvZlw8RKdKR/dCR6VpchwLmDeabdgalSAlQVCVnQZi0zP0red/xEk9SeXW/pWO7bYhIcYUFDUnVIBuLoUmfY0kOoc50PFuxf9trYzoYZbhGFidBAiFs65VaVQoHevIO0OcqxWKexCv8AiLKh0TshI8kBI9K232pgl5L6ZKSyltSgZhf8TwmNjorzeK9Lplcdv2IyfwzXfZblXfZihREpZQ4+rzQmG/8AWpB9KWa5wtpoFB3OhQkgEFJN4N9vrRX7MsxThWX3SklTpDaTAjQgEm/VSv8ATWZzdJU0EpudYtYWAVO/mPelUt8rT7KkFcIqt50FWUmPIg/nXHca1E8QdgB7zNUUYBfL/Un/ADR5HdLOpxptJCU+IuFRWsWKlJkJBjhEW41eWq5BbBSHkqVpSkkkgCIudhW47OO4kNOnCNpdXrbBSpQSNGlyTOpPHTx40BdQyXUva0ApAgAAJlMxIG/+wo32Sxq0NuFBg62gbTYpXuJ5xWbNP2NxX3HiGGc7zhFxgWR5LF/P+NNO/wC8Ob/+hR6L/wD0ojgcY+sgFaSZiVAAbW2MetTpzFdidPvG1eM+ofzCP5/2Nq/JjewzqnM0dccRCtLpUkSdKipKSkGSbbTPCvQH1qFkpWZO2qARzMmszk+Ut4d9xxJKlLCpBUm3i1K67zvRhWOOw5i1uYknn6UvVZlkmtVxQVFovrdOxBBA6W6ExffnUCXSLgbzueHtwqI4oFPM6gIhIABkXJVO+nhF5mqz+LSgGSRG8SqL/wApO1Z/dxSOouKeTxN/T9DSqk5mxkgObW8KbW4C2305Uqe/p+P+nOgnNSBRjnz6VSDxJsTt++FObcjdUTz6dKkmTCDRUrbhvNuO/WpCkxMyDPQ+o4UOC77q9Dv/ALVKgGePqdvegpKji+ALRqnjMfQVxtwRcGf+YDSeMjjVVaYMb7bSY8z7V0Ec+O4IFHZIBYSZ/Zt18qkbcA5RN6gbtMcbG+49DTyBFoBvuf0pk13QSbwyYB53IH/WnIdI2t6mq6XgIJJVfYDfhEzap1kKgAEASBcmx2AHv70U/kNOh6lmec8rn2FcS8Zt9KZsN7zsBB48Y3tVdbq/wpMT0k+p6zRpvlHahBLpAjSJneaapYESY+tUm1ORJCgYiLbdCqY9uFDsVlTzhuuwuBP7HCn1pcs6vIWcxyU7kRtv14+nSs527zBpzCKSkiUrbUAJ5wfoo1YGQrNiZ5SfbhUT3ZEKTCjY28JJkb/mKfHJRkpX2CZXJ+0GKQ13TRSEAg3AmSL8Z4VZVnONNu+jnphIv1CK0eD7GNR4FH0UNxuJ3qbD9k2QbybixJm3rWqWeO1pfgamYpzEOn43lK5wtavziqrrI+JJUTtBHAn/ADXpLfZhj5Ee/wAPGTx9qlbyttBBSmLQSJEif3vXfqtQuLT5PN+0AcfbCBse7c23UUR+prNDsy5BiNxKbj1Hvzr2deUtG2kJ8hsL7VxOWtp5bjcbXjypo/1BxVRXBNxTdnkv3J7QlCfAlII8OsahMkm/5V05G8uRpUlQVa3nI/KvWE4NsTAA6gJ+hrjmkEJ3JPK8RJM7Dah+ul4O1PKmOza9ypR4XAF+PlVtHZraQbidyo+wNelDu5kxYfJJI8wf3FcdSn8MpHCZPkL/AJflSS6ufkKiqMCOyqDMoWDFhoIBtq43g/rUnY/AOIS6HWyJLZ8QA2Cp3/5h71tHrmLi5mbTxkfv2qut28EKExBGxJIiNJmbdOFL+olKLi33DVMgCUzM7EQDzGwPPenLaJP4RbgVJ4k7CB6VK9qCiDqEwb8LbiDx8udRNuQQEAK1WmQbzfUPP86yU7GuhqkhMlIUOpvf3k7cqh7+QfCbCSQnUBeJVfwi8TPtVt5BJUR/D0iSCuJPIA7i+0zaq2BfcaWp4OBKiPCSAQoH40niZ8NoItccaeEVL+5jEYWkESeWwvGxICj9JrjTgccKArTE+NaFNhWn+bkYFRNPTr3CFTIS4pKQJBSF6Um+pIgiOVVXMESmWysndQASuJgJ20njy69DRYo+QUvgIrBSSlPcKAJE62LkGD8Sgd54UqhwuLAQAoKJEgmFHY9EUqopL6/cf9/yEQek8iTuOccDUrbp5R5UqVYWrMxOgqPMR1FJI1W1Ez1I48DwvXaVBQVjUWCjmfzqRhKE8JtFyepmbnc0qVUguaHSR1ToG3IkT09N66rEjiEi/KY5b0qVd2HqoqvkS3/5pG+0T+/0pyVTxMjeSfThSpV3cVEqgrSbA/So16gpIlAAEkEKPEWBEQYJ/d6VKqUkrHpIlRiSVAjSkj5dY9bmokKQu6VK3IPDxA33612lSrlci/BK0b6bk85FVn3UJJCiZETBNvYUqVFQTjbDqqsSXBMkaUkfECTtsSmRXXHNVtAt/MRPI12lXapDuC1ONCBCrAnof8U3vYG/vqmPPh7UqVJPghfInX9UFIi3iklUnoYFNW6D4TFxvv71ylSJ27A2MWsJiAYMyQY+h3NQ/fhpmDedOxkgiQZuN67SotUwDmnwQVCFXFjIufw7eYnpUOKxawrUk6DGoaeGobidpvSpVaK5oddqIVa3Fp7yyljVqJkn8INvIW/61MwpSUrTCVcVAlSgIMSUq8J233G1xXaVGS1VrualjSoH+AknutQOkSCElMkGAbEA3tf1rmNxmkFsKVBOzyULVEXIWnbYjhwrlKmTtEpL2pkTKkuJCFAkSCSCJAmCClVj0g05bTAnSolQIOhbdon5knlSpV0UqsWKTXJexY0IhLqQhxJOhAWlMCJgH+YgRbYULxeFCXS3dJEkwASk+GUmVQbkeIc9jSpVeEVKRscY69gsyCkaQUwJA1jUqATEq03pUqVbvQj9SHqM/9k="/>
          <p:cNvSpPr>
            <a:spLocks noChangeAspect="1" noChangeArrowheads="1"/>
          </p:cNvSpPr>
          <p:nvPr/>
        </p:nvSpPr>
        <p:spPr bwMode="auto">
          <a:xfrm>
            <a:off x="63500" y="-8429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4" name="AutoShape 30" descr="data:image/jpeg;base64,/9j/4AAQSkZJRgABAQAAAQABAAD/2wCEAAkGBhMSEBUSExQWExUWFBUVGBcUFBQUFxQUFBUVFBQUFRQXGyYeFxkkGRQUHy8gIycpLCwsFR4xNTAqNSYrLCkBCQoKDgwOGg8PGiwlHyUsLCwsLCwsLCwsLCwsLCwqLCwsLCwsLCwsLCwsLCwsLCwpLCwpKSwsLCwsLCwsLCwsLP/AABEIALcBEwMBIgACEQEDEQH/xAAcAAABBQEBAQAAAAAAAAAAAAAFAAIDBAYBBwj/xABDEAABAwIEAwYDBgUCAwkBAAABAgMRACEEBRIxQVFhBhMicYGRMlKhBxRCscHwI2KCktGi4UNy8RUWM1NUc5Oj4yT/xAAaAQADAQEBAQAAAAAAAAAAAAABAgMEAAUG/8QALBEAAgICAQMDAwMFAQAAAAAAAAECEQMSIQQxURMiQWGRoRSB8AUycdHhQv/aAAwDAQACEQMRAD8A3ZgCSbVE3ikkxNAns7SWom9VWMZ4SZrzVD6Grg1q3kjjUiEhQsaxxzE0byfHk2NFxoFIJKy4n8RpJyyPxH3qzroBmucKSSBRS8A4DKsDIgKqsMq7uVaifM1nm89XzqyvP1LFham1aFtfAUur8UVXXlWs3cPvQleanarTDoF5rqaAmi9/3ZPzmnJyIi2uoTm54GkzmalHjRcpDqKLCezyvnNMX2ZUbazVtjM43qNWe+KBXKTBqVU9lCPxGnjs2r5qJ4bNArer4WImjuwUZ89n3D+OnjJHAICqOhYqlj8YU0NmCgQezi/mpiezax+KiIxxppxh50d2P6aJcnyxxDkkyINUM0yZ1TqlA2m1GMqxpK4PI1OrEgqPQmm2qNiuPJnW8ueTVTE5c+pU2oxjs1KTAqvhs21Gp7tc0HQn7QYdZDcDgfyFAF4B2ZgVou02KUkNkcZ/ShaM1MXFVlJ2CMbRUVlhPxGKYllxJgXFWXscFJmajwGPBMcRU3J12HcUjq3HYgoNU8Uhwj4DIrUNYpOm9dS+k0imvAurMcpha/iBHnUhyq1jWoxQSU8KEYvCkiU0d77HKIFfwzhITuKr4ptSLEH0o4ylQUJFSvvjUBE+dd6lMOhlVAz8KvrSrUqKZ+GlXep9PyNqzGt4rhVhnGkSDVRGWqBmkcMvVJFa9YshswmHiE3ohhs0CADQpbitEFNNZWSm4qem3cbbk1OD7VSSFULzLF6yVcDQXUokACpsXrgCmWJJglIv4LBqdsLdaOnJdDe8mqOVL0IHOiwdJQZrPkk7oMaM93fivU76lJFqoKUoOHeBV7D4oFQmr1SEu2FMra8MqFEQUcqHd6fKpeEzWZ8s0JUibEORwqNDKFXqRog71Fi0AXFqZRsFlhvCJFxVxvEjTE0Kw+KtApz+FcCdQoV5BZdGPg9Ka8+Fb1Qw7a12NqnORqiQqm1XyAlITG9QFEbGp8LlRO5rqspINjQobknyK7pn5T+lVMTjNLyx/MaK5PhClwk/L/ihmb5OStSgdyad1qhebF3qVChpQEKmnN4JxFcxOs2IpElYZSbXIcz12Eom+/6UH+8g7i1Fu0DBUhEcAfyFZ5DCyI4081bFi2iZzApVYWqr9yCDapksORcRU4wSok3qdtfI/coP4hSas4bFKiTXXsNqHh3qkllwGItQaTQLphhxAWmQYqNlXhub0N/iIIHCmlpc9KVR+p1j8Tmmk+VNOOCgFReqWJypSjZVVn8M63FiR0qixxa4fILdmhGLRSoQgqImKVS9KXkrsvAWODTTRgBFEQ1Tw1SqbMoJbwBJiKmaydJN6ItgFUVXxBKVSNqZZXdFFF1ZScy1KdqgRgdSulGEhKxNMeKUC1VWTjkNfBxtaGwARTE5ggG9C14okkmkFJVWSU22aIxQaKG1jYXqphslAWVVFhnINF8Oo70VnlHgZ44sp4pMdKhbI4mrmZMKUJAk0LThXflNaoPdWZp+10XTjRwpYlzUKqtZQ4elWBkrkb1VJL5J2y5hAkC16trxlooY3gnEbVCpl4GSKVRtnWXlYm4irf3yBWfWpYMxUy8eY2NFwdhTC6MbIMGoW8cqaiylvVuIom5hwOFQnkjF0yiTaJskeUVmdtNJ50lSh1NT5OuVEdKrvNwsmeJrnNPGmck7I32FRvVIK+YUV1TVXFpAFImn2C0XMzeCQieX+KEKfTMiiOethSEDofyFZpWGUJq817mInwEnM0SLU0O6kmKBpwbhVMTV9xwoSLRU5QrsVTvgmwroT5113MEk0JVib1U7yVb0dbC6Di8Wk70nlJ0yDWdxCiFc6nSrWAkG9DRoDLKFQ4b1cTikmxg0MfwS0iTUJVG9GUa4Oi65CSlgG21docMeiu1Pka4h5rDunY2p68M4m5NXcrxzejxEetR5tmTWnSmCelLH3Q2VCuKUqohwaSTNW/uhUkjnQrCYjxUV+9Qmagnbso1wRN5Fbc0OzHK1JNjajX/ayQASfrVXFZu2Rc1rlFyRBWmZd9sJ3p7bibVNmDiFqkbVVZw0q6VDRlkw7hGUETVht2DFMwmBITvT1JjepPHLuymwSwToJvV0lNATiIFqcnM6vjesaZKcdnZeXjvHpiroIoKlyTNWF4ogV0sjXY6GNfJdVi0AxXVkEVlVYkF29axhoKQCL1eLlJcC+26Br+JQDEfSuttoVwFW1sJPCgGOxxaVHCu0yeRvb2oJvvpRtVXEZioCb0JXmZJmnKzSRtUH0027bOtBvKc8Q2rU5IBETeiicThVkkOb33I/MUD7OqQ64pKwICZE+dWsmwIL67eFCiB+n0q0cMowUXT/AMiOr7hZtpknwrn1BrmLwTJF3I9U1XUtDbpCeO/mKoY7Ah3el2hCVUjmpNWSdo8yQNAQoKInYg8uVZTtN2x+6oSAkKcWNXiGpKE3AMSJVI2No51pMZ2bbbCSgX43rP8Aavs6y8ltawElJCSuVCEkG8gHYjiIvwq05LagY4NkHYntsl5Wh8iVbQlIg/0CI862BUziEqShQUUfEBukxMHkYrAD7OSCHcGsLJjSFQJO8FXvRXJ8lWy994dUoPqJJQ25/D0AAJ1ADxKgCs8k27Rq1pUzuMwhTMVTw+BUtXKo84zJYcPASaHDOVjY1qUZ1wZnSfJqsJkx7xJJBF/yophcpbDk2kGsZlGeOl9IKrGfyNPfzh373pB/4iR7xSvFka7hUkmaftJiUNgzWLxWYFVuFbrN8sDjZBuSK8zx8tuFJ4GpwVyd9wZU4peDpxRpVVVjL7V2rV9DNZp8JjzxM2q+Hwu4NZHDYwJTfc0VwbsHpXm6uJpUzSYdQq0rEg+VB2HpBIpreJuRS02WjJF7MWysAJoWcC4edGcIskTVrLU61wqwrb07a9rElzyBGMGRuDVnQeANFc5SEkBMV3L2gUkmJrVxdC/+bIcFjymyvrSexyVGxoX2pc0AQd6zeDzMhdzWXKm2KshsncVAqkvGiaFKzPUYqFx+DNRSOcjS4TE3iaJIxAG9YZGaqBtR/AYsECTQa1GjNMlzQJHiFP7PZ8pswTKPy8qrZszqHhqnkwvBroTceSmJJ5KfY9DLiVjUk7/Wg+b5Z3iZG9VsK8RYG1EpOm5rSs23IJQ1M2nJ1RUH3BUxWncatINC8vMvkKMD/ejHI9qYYQ3Ta+BmV5KtS4192QJsbnhFbLK8vKEBMgnievE0IzB1hHiUSCDuN4tyooy4VNHSqAU7ngOJv0vWqXCM6bbJT2cQqSFkq5xbnahuMZKJBuRy40Lw3aV4qT4NTZcISplWvwp/EsEjwm4nmOtX8xzDvAhQITrSJFvDcxPmCK8/Ko8NLku4yj/cU8X3rRGsyFbdOlVM4z1DDJU4JB8OkbqmZF7RE1ezULKRKgrSLR6V5125zEyhokAJbLiuZK16ED/QTWvBgjLqFF9jJlyyjickGHO0DGDKMSHFusqIKW0KALgUlJUIPwkLKkkck8OOZa+1J84hbrwSsLVOi8Np2CGzuABbrEm9ZzChovo75RDeoBRE2ST4ogE+wmhmY6O8V3erRqOnVc6ZtMcYr1vQhiuldmR555ad1R6bi8c3ikd8yZ4rSfiR1PNPUescRQVBrI4F7EYYIxCQtCSTpWNjBIInzBEGtYzmLeISVohK0/EkCAoG2tKeF4kbXkcahLFFxcofY0QyytRn9y7lD/8AHRbj+hqXMMboxZIGy0/pVXKB/wD0N2/F+hp/aBlX3lRCVbpOx5Cs3Bfk02Nz904hDaRYpB+poN2lwIW5J8KvzrT4XLPEHSIOiBPnQvtDgFKCVC5BrHOajk4NKhtj5My12fJEzSomhLwEBNvKlVLfkn6UfBim8SZSDwrT4LESnTxNZ1nLllQlJ3o7gVd0tJKSfEOHCankgmZYhPCLUgkHauv6viFUM+U4l5UAwYIt++VUxiXY2PtUtK5Kb0a/LsXCJJohh8wTczBrAB542hXsaQceB2V7Gk9N3aYyz0ei40goCtV6qstKIsqJrDnF4jbxxyvVnDYrEcl+xq0W4rk71yftThXdVjq9aBBh7gmizrr6j8Kj5pNS4VT0/Af7TR3rwRtNlLA4F7iPrRlOAPdySJqOXzsg/wBpqJzD4hVoV/aaRu33Q20USMYbUNhVg4NaYj86pN5fiLWV7USQ3iEj4SfSkn9GgKSLzTDh2E1O3krnxAR51byNxwJOpJnyom8pxaPD4fPhzNSjKN0zRF6rZMp5TgFKWQq1W80y4oSSXAlI4qIA8qE4bPWUkn7ykwLq7twpHC6wkisT20znF6w4pSVMFXhLagtBgkpQqPhVo4He/KtcMcaqh3NnomEZKkakuBaeaSFAefL1qIZKpapmPKsV2H7SFTgZH/iLkJglJULahI5b8vir0hDzkk6D++dK1GL5QVlcFcWCMxUzhUnv3Lm4HxLVB4Dz4m1DMi+0lOIU5hFIS0oyWVEmFAbIXP4rHlN9orz/ALZZsp3FrWozCgnoEi0DpQVClAocSSFCFA8bG31ANfQLp4RjrXJ5LzzlLY9YyXG4RKm8U4O7AdcQUoKjsjVqI0pBR4xwMzvaK3SMHg3WNbWlSSDBBO487g14pg3DiEhlTnd6UuKBcJVKiS65yCZMRFgEDjR37Oc2WpD7V/jQ4OQSRpJHK9ZcvTwhj2rlf7LLPKcuextMO0lBVudt/SvKe272vNHEi4DLSPIwlX0K5r10Nq1kATYbV4/mDgcxOOxR271TaOpAKEx/SJ9qTpYX1Df8/nAuedYqMxiEyfWpsqytTzzbSbqWoADnJ28zSS1Ox+tEssy1ZUyWFgOqc03BSEXAClOEwDJsOl+APqZI0nKjFjdvU2ubnCYZhODeaL6koTrAKm0pVOswoXnUSdqnybsphu7U7hwoEi6HVJJSkb6FCNV7zyjqKxmd41RxCgfmUDPDSbz6Ee1bjsLiFCEKFiJQoceCknrEEeo5V85lyyiu/c9/HCLfbt2OYXDaX0eD8QM1qsbigCTpBsONUs1wq5VCb8D+tABhsSJKtRmoRze2rKR9OXMnRrc1xoLaY3j9KA4fH+IBddZxaw2CpBJFoqLENOuGUogGhPVu3JGd5XHt8BQvI6UqDpyh6K5WX1F5K/qma4Za18o9hUgy1r5R7VCl3rTw51rL6hjssLwLajJSD6UhlrXyj2FRd51pyXetN6iBZMMva+Uewp/3Br5R7VCl3rXe+60d0dZMMA18o9qeMG38o9qrh6nd71plOILLAwjfyinDCt8h7VV7ynBymU0dZa+7N8hXRh0chVULruqm3R1lsMI5Cl3KOQqsFV2aO6OstBpHKsp9p2eow2AWArSp0aBG8GNUek+9aL9+leU9vGlYt1xCghehXhE+NCBZMEbSLnz6CNnS4pZp0l25OU1Hls85y/MlhWoKInkSIvbb0r0fCdkH8yy9tTJ0JXiFlwEmFBKWwlYRsSFd5tG9ec/c+7VCTcFNjZQVMi3G4j2516zk3bhTaGFMp0t6CO6Ekd4lRK0lI4EbEXsYn4T6Mce+RQ7dyjlrByZpezHZ5jL4LhALbZaDzkIkOK1KSJsJVO3D1rSZw8lGGdWIs0sgjqkwQfUUHZx4eZUcQWzK1rA0gjuyolu15UEkSR58aG9l1HEYDEYML8TanGUqINkKJLSikwbEKEfy1CcPTn7/AIf4FnLeOyPD+0DvicN7rN4t8RIg+VS4OFIQeQ/Ik1fzzLXcI+prEoCFHxCYUhaSo3SRYjcc7cDVHD4poEhILZ6BK02tZKtieh9K9+Moyeydpnmu0qodmDSv4awJt9Zt+laH7LsWsZgEADQtpaFSCdRQgqSEkWB1JnymjmJ7Glllpa3EvpKmysJQlpSAqSEKMkKQTaQEkmAJmxvsfmLH3hQBabAASAR3aieCBKoJEm24rN1GWDxSafwWjjnFrZGkweLLTT7rgCNCFLk7eBJIJ9q+ckNrW1JNtalX2khIUdr3H0r6S7R5YrEYN5hKtKnGykHkbGL8DEetfO3doQNN1BJNwYCr8R/vyrF/T8nqKTff+f8AR8hTbwEnf6cK2/YrKGQpD2pQUhQMeCJFxZSTaR9axzDsmTxJJ8hatTkGL0hax+BGoAiZVISiTsPEoG/y1vk0oNrwLFXJWV84yFxvW5qB7tT3eFSgkKX3qh4CbqlMbTcRWi7AZkkAsqXtC0TGyuII3SCSD8pvYTRfIcE29hh94QH/ABrUgrKrAwFjwkEgqBMTEk0595nDCG0MsEm2hCEquQLE+IkkxvxFeDmjCeNRTdnq4ZSjJv4NxrlAUoRYSVEAdbm1ZPtf2gW0lv7spokuISqUqWVa1BISkadPUmZ5RQXNO1SSQk6lqFrDSNym5V1BFhQ7I8UrF45tJSAhoF60nxAFKNRPVU7Vn9NQTnL4Emo22elLfb5Uz70gVWLRpi2OteN6zIWW/viKVUPu3WlXeqw2PvUoTTEtnnUoa60qoWhCpEil93866ljzonUKDXQKelmnBmKbgFHEg06ndzNIYcUaO1ZwA08Gu91Xe6onanNVdNODNO7oUyO1Ggda4YIgnex/WpENCuhoV1HannODfebYx+DQpQcQ2txqCZKmTKgkfzNybbwKxWCzFatbhJKlWt1M16P2nR91zBjFAeBUBY4K0+FxJ821Ae9ed5lhE4XGPYY3ShxSU8igDU0oxwKdJPQ19j/ScqaMvWxuKZJjnWXld24gpWtMpWLFJiCFjiNQMcRarDLPcsqQ7qHdrCtVh3kgHU2rVuCtKpEm0kCqzeTnFOaw+hEaUgKCk2CSTATMQAPcVpMz7Ll7L0th1CXGlaiVq/hrkmyVplQsdingNor0c2FSkprhp/chgzSScXymjUZLjNLDIJLza1lvXFwFpUdJ5eEuo/qTXcre+7Y86iAHQUrJgDWlRGqdrqSSP/cHOsLljWJwJbL2kJMuNwtDqVFr/iJSDqBTqiYBvFFM/wC0zWJZT3bzbT0qSU3UpekAag5OlsEIRveePPH1fTeq9o/uacGTVOMiT7YcoexGJaDSmlJCI0a0BxCpUSSFHYjTF9xtxrzhWCDaihaIUmxChcHjUSs6WFSCZuSQZ8zb86N4VxGM0h1ZbWLawASU/KoEiehm1Y4XFKPg0qK+BpxrriVJGIdSFaZGswdMQJFxsON4E0Ow+YrYeIuCDaDbTwg8Qd60LnZQNXSl52LqKHWDAmB4UAmTTM37P96xqbbcC0gHS4E6gTPwEAahIgpjiDR4Rzt9zV4T7TkqwL7ap70MLCDzURp3G0Az6b7V5Kt8wR1rUZH2UdC0HEJ7tkyFkOshekg7I1ahNhOm01qs4yjKm2QplpsvKIv3qVIaAvPcvPEKJ2+vQvh1g6XFiSg2tjzvDZG6sak6QgRKlqKU+WqImZtv0o9g3EpZKESdSkFSjbVpkjSIkJ1at97GntYdBWVvYhLwCYShLbgSmLiySE2OwBIuaiwzQU7pSpS9RSJKUp8SrWAJm0bmbVfLkxxxupW2RhGcprikHcY8sJQ2lSgEtIOlKiAVqQ46ZA38S2B60IbcCXCREAgDrBBSetjhj/SaI492XVqT86tP9Kilv64Zn++g+FgkH8IlfmAJA/8AjLX9leUnSPQZJiXZJJ8vay/9XirVfZphPC++d1rDYP8AK2Lkep+lYt53SknkPfkfUWr1Tstge4wTTZsQgKP/ADL8Rn3rF1uRQxV5FlyEVKNMUu1JTgOxriyDBm/KvD3QtEes0qk7vp9a7QtDaEgeHvTgqoEgVKE+dKKTBftTgsc6hb42mncNqY4n1Xrs1ElUCnoTvNqZcgJAacDUZN6U0yZ3KJw4K6FzUSSJvXb1TZtHJkuq8V0qiowFcKXrR5OH6q6lQqOntqvRV3yC2Ae3eX95glmPE2Q4PIWX/pJPpXmbrwcVqc7tZ0oTLjbalaUw2gaiJP4Ui/IV7S+kEFKhIUCCOaSII9q8fbyiF4nCqspIUkK4jSR4vQaXP6BXpdHkaTj4HSvggYdaSbfdk78EDztNXkZuNu8w4/paP0M1hc8wyipTsROlahyUsqS5bkHUOJ/t51WVh+7SgqPiUCdF5Sm2kq5FVyByAPEV7cFKStTf3M7cb/tR6Kc7BgKdRABACWm7SdRA8Nr3qZ7ErbQHQ44lJEpKVFKYMQfCREk15uy4tXwgmNzwHmo2HrXp/ZvDjF5cMOVJClNLQFQVBKml60EbT8EVDLGMWrk3zyWxycr4M12lXh3VJfAAdW2A7phIWsEpK9IEAqAExub1ncOG0nwqUgjnCwfyI+tbLJvstXiGS89iO7A1eBDepR0kj4lKATMTsd68/wA1wZZfW3JOlRAJ4jgfaqbRbqIOUuQ+rMWzYqCvcCesg8hfpXcTh0oTrUAlOoJJgm51EQAL2SeVZdlw608fEn8xW9xraVoKXGVvNhaXFhtwNkBIWJ1QbHUdh7VKdJhXJmnM4aAsJ9IpiM6KrBIHUnbzoxicny1zSltxWFgglT6HFqUDuglBKBHzaR1mjauyuUrQA3iCiN1LeEkm06SAOHIUbgCpGSexiwnwwOo/Si/ZRRCw6q+gKdMj/wAtJULeiRU73YrCI+HMUAHaVtGRzgHz9qs9kMvDnepkgBKRMAkgrSYiRuEEdNXGjnnj19qo7HGSlyNSohXVP1UnwD/7GG/76YzgVqbT3aSorAO1kpJUW5Ow8CY9q04yllBA06lW+M6yfh/CAE7oB23nnFEmspUQPCEImwtIAHBsbesbV58syRoqu5jj2a/iMoUsEuPoRpTcafjXKuMBJ2kdb16W6kDjx2rznD4lS877nVKGSsJEAX7oalGOMk+lblQHGSfoP81g633a34v7k218FlbiAAJ84mqjuLEqiY4dKbKRMnhaZmeVh++lQh8C+x9P1rDpE5vknDnMKnyV/iuVXUpRMlCvUGlR0j4G2iFQbcakBIH53qklf+aeDUKZPYtg+nrT0njNU9Vd7y3Gj2BZdCutOP7vVEOEbU9KtVhM01tgsva+ddK/+tUlWE78IvSDyrRPl+zTK/kNl4KpxVwqgh9U/DPmf8U4LXwA8pn2pjlRcC9r10uDnf6e9UO9XAEJB5yZNP7tfGKKAWy9+5ri3/IetVg2eY9KcEGQbW5/qK46y0hy0SJ68KwHbZHc41p5N+8RCpsCU+BYPQoUkVu0trsr9x6Vi/tNw8MsuSJS4R/cmdv6K29M2siQ6dHmzKUlSiWlKWdQJW8T8U67BPGae1lOoghtE/1OEmZkhaiD7V612TwLCsK0vumyqFaiW0SSFquSRJMRRtDKE/DbyMfQVpn1sotpL8gdeDyPB9j8QvZlw8RKdKR/dCR6VpchwLmDeabdgalSAlQVCVnQZi0zP0red/xEk9SeXW/pWO7bYhIcYUFDUnVIBuLoUmfY0kOoc50PFuxf9trYzoYZbhGFidBAiFs65VaVQoHevIO0OcqxWKexCv8AiLKh0TshI8kBI9K232pgl5L6ZKSyltSgZhf8TwmNjorzeK9Lplcdv2IyfwzXfZblXfZihREpZQ4+rzQmG/8AWpB9KWa5wtpoFB3OhQkgEFJN4N9vrRX7MsxThWX3SklTpDaTAjQgEm/VSv8ATWZzdJU0EpudYtYWAVO/mPelUt8rT7KkFcIqt50FWUmPIg/nXHca1E8QdgB7zNUUYBfL/Un/ADR5HdLOpxptJCU+IuFRWsWKlJkJBjhEW41eWq5BbBSHkqVpSkkkgCIudhW47OO4kNOnCNpdXrbBSpQSNGlyTOpPHTx40BdQyXUva0ApAgAAJlMxIG/+wo32Sxq0NuFBg62gbTYpXuJ5xWbNP2NxX3HiGGc7zhFxgWR5LF/P+NNO/wC8Ob/+hR6L/wD0ojgcY+sgFaSZiVAAbW2MetTpzFdidPvG1eM+ofzCP5/2Nq/JjewzqnM0dccRCtLpUkSdKipKSkGSbbTPCvQH1qFkpWZO2qARzMmszk+Ut4d9xxJKlLCpBUm3i1K67zvRhWOOw5i1uYknn6UvVZlkmtVxQVFovrdOxBBA6W6ExffnUCXSLgbzueHtwqI4oFPM6gIhIABkXJVO+nhF5mqz+LSgGSRG8SqL/wApO1Z/dxSOouKeTxN/T9DSqk5mxkgObW8KbW4C2305Uqe/p+P+nOgnNSBRjnz6VSDxJsTt++FObcjdUTz6dKkmTCDRUrbhvNuO/WpCkxMyDPQ+o4UOC77q9Dv/ALVKgGePqdvegpKji+ALRqnjMfQVxtwRcGf+YDSeMjjVVaYMb7bSY8z7V0Ec+O4IFHZIBYSZ/Zt18qkbcA5RN6gbtMcbG+49DTyBFoBvuf0pk13QSbwyYB53IH/WnIdI2t6mq6XgIJJVfYDfhEzap1kKgAEASBcmx2AHv70U/kNOh6lmec8rn2FcS8Zt9KZsN7zsBB48Y3tVdbq/wpMT0k+p6zRpvlHahBLpAjSJneaapYESY+tUm1ORJCgYiLbdCqY9uFDsVlTzhuuwuBP7HCn1pcs6vIWcxyU7kRtv14+nSs527zBpzCKSkiUrbUAJ5wfoo1YGQrNiZ5SfbhUT3ZEKTCjY28JJkb/mKfHJRkpX2CZXJ+0GKQ13TRSEAg3AmSL8Z4VZVnONNu+jnphIv1CK0eD7GNR4FH0UNxuJ3qbD9k2QbybixJm3rWqWeO1pfgamYpzEOn43lK5wtavziqrrI+JJUTtBHAn/ADXpLfZhj5Ee/wAPGTx9qlbyttBBSmLQSJEif3vXfqtQuLT5PN+0AcfbCBse7c23UUR+prNDsy5BiNxKbj1Hvzr2deUtG2kJ8hsL7VxOWtp5bjcbXjypo/1BxVRXBNxTdnkv3J7QlCfAlII8OsahMkm/5V05G8uRpUlQVa3nI/KvWE4NsTAA6gJ+hrjmkEJ3JPK8RJM7Dah+ul4O1PKmOza9ypR4XAF+PlVtHZraQbidyo+wNelDu5kxYfJJI8wf3FcdSn8MpHCZPkL/AJflSS6ufkKiqMCOyqDMoWDFhoIBtq43g/rUnY/AOIS6HWyJLZ8QA2Cp3/5h71tHrmLi5mbTxkfv2qut28EKExBGxJIiNJmbdOFL+olKLi33DVMgCUzM7EQDzGwPPenLaJP4RbgVJ4k7CB6VK9qCiDqEwb8LbiDx8udRNuQQEAK1WmQbzfUPP86yU7GuhqkhMlIUOpvf3k7cqh7+QfCbCSQnUBeJVfwi8TPtVt5BJUR/D0iSCuJPIA7i+0zaq2BfcaWp4OBKiPCSAQoH40niZ8NoItccaeEVL+5jEYWkESeWwvGxICj9JrjTgccKArTE+NaFNhWn+bkYFRNPTr3CFTIS4pKQJBSF6Um+pIgiOVVXMESmWysndQASuJgJ20njy69DRYo+QUvgIrBSSlPcKAJE62LkGD8Sgd54UqhwuLAQAoKJEgmFHY9EUqopL6/cf9/yEQek8iTuOccDUrbp5R5UqVYWrMxOgqPMR1FJI1W1Ez1I48DwvXaVBQVjUWCjmfzqRhKE8JtFyepmbnc0qVUguaHSR1ToG3IkT09N66rEjiEi/KY5b0qVd2HqoqvkS3/5pG+0T+/0pyVTxMjeSfThSpV3cVEqgrSbA/So16gpIlAAEkEKPEWBEQYJ/d6VKqUkrHpIlRiSVAjSkj5dY9bmokKQu6VK3IPDxA33612lSrlci/BK0b6bk85FVn3UJJCiZETBNvYUqVFQTjbDqqsSXBMkaUkfECTtsSmRXXHNVtAt/MRPI12lXapDuC1ONCBCrAnof8U3vYG/vqmPPh7UqVJPghfInX9UFIi3iklUnoYFNW6D4TFxvv71ylSJ27A2MWsJiAYMyQY+h3NQ/fhpmDedOxkgiQZuN67SotUwDmnwQVCFXFjIufw7eYnpUOKxawrUk6DGoaeGobidpvSpVaK5oddqIVa3Fp7yyljVqJkn8INvIW/61MwpSUrTCVcVAlSgIMSUq8J233G1xXaVGS1VrualjSoH+AknutQOkSCElMkGAbEA3tf1rmNxmkFsKVBOzyULVEXIWnbYjhwrlKmTtEpL2pkTKkuJCFAkSCSCJAmCClVj0g05bTAnSolQIOhbdon5knlSpV0UqsWKTXJexY0IhLqQhxJOhAWlMCJgH+YgRbYULxeFCXS3dJEkwASk+GUmVQbkeIc9jSpVeEVKRscY69gsyCkaQUwJA1jUqATEq03pUqVbvQj9SHqM/9k="/>
          <p:cNvSpPr>
            <a:spLocks noChangeAspect="1" noChangeArrowheads="1"/>
          </p:cNvSpPr>
          <p:nvPr/>
        </p:nvSpPr>
        <p:spPr bwMode="auto">
          <a:xfrm>
            <a:off x="63500" y="-8429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6" name="AutoShape 32" descr="data:image/jpeg;base64,/9j/4AAQSkZJRgABAQAAAQABAAD/2wCEAAkGBhMSEBUSExQWExUWFBUVGBcUFBQUFxQUFBUVFBQUFRQXGyYeFxkkGRQUHy8gIycpLCwsFR4xNTAqNSYrLCkBCQoKDgwOGg8PGiwlHyUsLCwsLCwsLCwsLCwsLCwqLCwsLCwsLCwsLCwsLCwsLCwpLCwpKSwsLCwsLCwsLCwsLP/AABEIALcBEwMBIgACEQEDEQH/xAAcAAABBQEBAQAAAAAAAAAAAAAFAAIDBAYBBwj/xABDEAABAwIEAwYDBgUCAwkBAAABAgMRACEEBRIxQVFhBhMicYGRMlKhBxRCscHwI2KCktGi4UNy8RUWM1NUc5Oj4yT/xAAaAQADAQEBAQAAAAAAAAAAAAABAgMEAAUG/8QALBEAAgICAQMDAwMFAQAAAAAAAAECEQMSIQQxURMiQWGRoRSB8AUycdHhQv/aAAwDAQACEQMRAD8A3ZgCSbVE3ikkxNAns7SWom9VWMZ4SZrzVD6Grg1q3kjjUiEhQsaxxzE0byfHk2NFxoFIJKy4n8RpJyyPxH3qzroBmucKSSBRS8A4DKsDIgKqsMq7uVaifM1nm89XzqyvP1LFham1aFtfAUur8UVXXlWs3cPvQleanarTDoF5rqaAmi9/3ZPzmnJyIi2uoTm54GkzmalHjRcpDqKLCezyvnNMX2ZUbazVtjM43qNWe+KBXKTBqVU9lCPxGnjs2r5qJ4bNArer4WImjuwUZ89n3D+OnjJHAICqOhYqlj8YU0NmCgQezi/mpiezax+KiIxxppxh50d2P6aJcnyxxDkkyINUM0yZ1TqlA2m1GMqxpK4PI1OrEgqPQmm2qNiuPJnW8ueTVTE5c+pU2oxjs1KTAqvhs21Gp7tc0HQn7QYdZDcDgfyFAF4B2ZgVou02KUkNkcZ/ShaM1MXFVlJ2CMbRUVlhPxGKYllxJgXFWXscFJmajwGPBMcRU3J12HcUjq3HYgoNU8Uhwj4DIrUNYpOm9dS+k0imvAurMcpha/iBHnUhyq1jWoxQSU8KEYvCkiU0d77HKIFfwzhITuKr4ptSLEH0o4ylQUJFSvvjUBE+dd6lMOhlVAz8KvrSrUqKZ+GlXep9PyNqzGt4rhVhnGkSDVRGWqBmkcMvVJFa9YshswmHiE3ohhs0CADQpbitEFNNZWSm4qem3cbbk1OD7VSSFULzLF6yVcDQXUokACpsXrgCmWJJglIv4LBqdsLdaOnJdDe8mqOVL0IHOiwdJQZrPkk7oMaM93fivU76lJFqoKUoOHeBV7D4oFQmr1SEu2FMra8MqFEQUcqHd6fKpeEzWZ8s0JUibEORwqNDKFXqRog71Fi0AXFqZRsFlhvCJFxVxvEjTE0Kw+KtApz+FcCdQoV5BZdGPg9Ka8+Fb1Qw7a12NqnORqiQqm1XyAlITG9QFEbGp8LlRO5rqspINjQobknyK7pn5T+lVMTjNLyx/MaK5PhClwk/L/ihmb5OStSgdyad1qhebF3qVChpQEKmnN4JxFcxOs2IpElYZSbXIcz12Eom+/6UH+8g7i1Fu0DBUhEcAfyFZ5DCyI4081bFi2iZzApVYWqr9yCDapksORcRU4wSok3qdtfI/coP4hSas4bFKiTXXsNqHh3qkllwGItQaTQLphhxAWmQYqNlXhub0N/iIIHCmlpc9KVR+p1j8Tmmk+VNOOCgFReqWJypSjZVVn8M63FiR0qixxa4fILdmhGLRSoQgqImKVS9KXkrsvAWODTTRgBFEQ1Tw1SqbMoJbwBJiKmaydJN6ItgFUVXxBKVSNqZZXdFFF1ZScy1KdqgRgdSulGEhKxNMeKUC1VWTjkNfBxtaGwARTE5ggG9C14okkmkFJVWSU22aIxQaKG1jYXqphslAWVVFhnINF8Oo70VnlHgZ44sp4pMdKhbI4mrmZMKUJAk0LThXflNaoPdWZp+10XTjRwpYlzUKqtZQ4elWBkrkb1VJL5J2y5hAkC16trxlooY3gnEbVCpl4GSKVRtnWXlYm4irf3yBWfWpYMxUy8eY2NFwdhTC6MbIMGoW8cqaiylvVuIom5hwOFQnkjF0yiTaJskeUVmdtNJ50lSh1NT5OuVEdKrvNwsmeJrnNPGmck7I32FRvVIK+YUV1TVXFpAFImn2C0XMzeCQieX+KEKfTMiiOethSEDofyFZpWGUJq817mInwEnM0SLU0O6kmKBpwbhVMTV9xwoSLRU5QrsVTvgmwroT5113MEk0JVib1U7yVb0dbC6Di8Wk70nlJ0yDWdxCiFc6nSrWAkG9DRoDLKFQ4b1cTikmxg0MfwS0iTUJVG9GUa4Oi65CSlgG21docMeiu1Pka4h5rDunY2p68M4m5NXcrxzejxEetR5tmTWnSmCelLH3Q2VCuKUqohwaSTNW/uhUkjnQrCYjxUV+9Qmagnbso1wRN5Fbc0OzHK1JNjajX/ayQASfrVXFZu2Rc1rlFyRBWmZd9sJ3p7bibVNmDiFqkbVVZw0q6VDRlkw7hGUETVht2DFMwmBITvT1JjepPHLuymwSwToJvV0lNATiIFqcnM6vjesaZKcdnZeXjvHpiroIoKlyTNWF4ogV0sjXY6GNfJdVi0AxXVkEVlVYkF29axhoKQCL1eLlJcC+26Br+JQDEfSuttoVwFW1sJPCgGOxxaVHCu0yeRvb2oJvvpRtVXEZioCb0JXmZJmnKzSRtUH0027bOtBvKc8Q2rU5IBETeiicThVkkOb33I/MUD7OqQ64pKwICZE+dWsmwIL67eFCiB+n0q0cMowUXT/AMiOr7hZtpknwrn1BrmLwTJF3I9U1XUtDbpCeO/mKoY7Ah3el2hCVUjmpNWSdo8yQNAQoKInYg8uVZTtN2x+6oSAkKcWNXiGpKE3AMSJVI2No51pMZ2bbbCSgX43rP8Aavs6y8ltawElJCSuVCEkG8gHYjiIvwq05LagY4NkHYntsl5Wh8iVbQlIg/0CI862BUziEqShQUUfEBukxMHkYrAD7OSCHcGsLJjSFQJO8FXvRXJ8lWy994dUoPqJJQ25/D0AAJ1ADxKgCs8k27Rq1pUzuMwhTMVTw+BUtXKo84zJYcPASaHDOVjY1qUZ1wZnSfJqsJkx7xJJBF/yophcpbDk2kGsZlGeOl9IKrGfyNPfzh373pB/4iR7xSvFka7hUkmaftJiUNgzWLxWYFVuFbrN8sDjZBuSK8zx8tuFJ4GpwVyd9wZU4peDpxRpVVVjL7V2rV9DNZp8JjzxM2q+Hwu4NZHDYwJTfc0VwbsHpXm6uJpUzSYdQq0rEg+VB2HpBIpreJuRS02WjJF7MWysAJoWcC4edGcIskTVrLU61wqwrb07a9rElzyBGMGRuDVnQeANFc5SEkBMV3L2gUkmJrVxdC/+bIcFjymyvrSexyVGxoX2pc0AQd6zeDzMhdzWXKm2KshsncVAqkvGiaFKzPUYqFx+DNRSOcjS4TE3iaJIxAG9YZGaqBtR/AYsECTQa1GjNMlzQJHiFP7PZ8pswTKPy8qrZszqHhqnkwvBroTceSmJJ5KfY9DLiVjUk7/Wg+b5Z3iZG9VsK8RYG1EpOm5rSs23IJQ1M2nJ1RUH3BUxWncatINC8vMvkKMD/ejHI9qYYQ3Ta+BmV5KtS4192QJsbnhFbLK8vKEBMgnievE0IzB1hHiUSCDuN4tyooy4VNHSqAU7ngOJv0vWqXCM6bbJT2cQqSFkq5xbnahuMZKJBuRy40Lw3aV4qT4NTZcISplWvwp/EsEjwm4nmOtX8xzDvAhQITrSJFvDcxPmCK8/Ko8NLku4yj/cU8X3rRGsyFbdOlVM4z1DDJU4JB8OkbqmZF7RE1ezULKRKgrSLR6V5125zEyhokAJbLiuZK16ED/QTWvBgjLqFF9jJlyyjickGHO0DGDKMSHFusqIKW0KALgUlJUIPwkLKkkck8OOZa+1J84hbrwSsLVOi8Np2CGzuABbrEm9ZzChovo75RDeoBRE2ST4ogE+wmhmY6O8V3erRqOnVc6ZtMcYr1vQhiuldmR555ad1R6bi8c3ikd8yZ4rSfiR1PNPUescRQVBrI4F7EYYIxCQtCSTpWNjBIInzBEGtYzmLeISVohK0/EkCAoG2tKeF4kbXkcahLFFxcofY0QyytRn9y7lD/8AHRbj+hqXMMboxZIGy0/pVXKB/wD0N2/F+hp/aBlX3lRCVbpOx5Cs3Bfk02Nz904hDaRYpB+poN2lwIW5J8KvzrT4XLPEHSIOiBPnQvtDgFKCVC5BrHOajk4NKhtj5My12fJEzSomhLwEBNvKlVLfkn6UfBim8SZSDwrT4LESnTxNZ1nLllQlJ3o7gVd0tJKSfEOHCankgmZYhPCLUgkHauv6viFUM+U4l5UAwYIt++VUxiXY2PtUtK5Kb0a/LsXCJJohh8wTczBrAB542hXsaQceB2V7Gk9N3aYyz0ei40goCtV6qstKIsqJrDnF4jbxxyvVnDYrEcl+xq0W4rk71yftThXdVjq9aBBh7gmizrr6j8Kj5pNS4VT0/Af7TR3rwRtNlLA4F7iPrRlOAPdySJqOXzsg/wBpqJzD4hVoV/aaRu33Q20USMYbUNhVg4NaYj86pN5fiLWV7USQ3iEj4SfSkn9GgKSLzTDh2E1O3krnxAR51byNxwJOpJnyom8pxaPD4fPhzNSjKN0zRF6rZMp5TgFKWQq1W80y4oSSXAlI4qIA8qE4bPWUkn7ykwLq7twpHC6wkisT20znF6w4pSVMFXhLagtBgkpQqPhVo4He/KtcMcaqh3NnomEZKkakuBaeaSFAefL1qIZKpapmPKsV2H7SFTgZH/iLkJglJULahI5b8vir0hDzkk6D++dK1GL5QVlcFcWCMxUzhUnv3Lm4HxLVB4Dz4m1DMi+0lOIU5hFIS0oyWVEmFAbIXP4rHlN9orz/ALZZsp3FrWozCgnoEi0DpQVClAocSSFCFA8bG31ANfQLp4RjrXJ5LzzlLY9YyXG4RKm8U4O7AdcQUoKjsjVqI0pBR4xwMzvaK3SMHg3WNbWlSSDBBO487g14pg3DiEhlTnd6UuKBcJVKiS65yCZMRFgEDjR37Oc2WpD7V/jQ4OQSRpJHK9ZcvTwhj2rlf7LLPKcuextMO0lBVudt/SvKe272vNHEi4DLSPIwlX0K5r10Nq1kATYbV4/mDgcxOOxR271TaOpAKEx/SJ9qTpYX1Df8/nAuedYqMxiEyfWpsqytTzzbSbqWoADnJ28zSS1Ox+tEssy1ZUyWFgOqc03BSEXAClOEwDJsOl+APqZI0nKjFjdvU2ubnCYZhODeaL6koTrAKm0pVOswoXnUSdqnybsphu7U7hwoEi6HVJJSkb6FCNV7zyjqKxmd41RxCgfmUDPDSbz6Ee1bjsLiFCEKFiJQoceCknrEEeo5V85lyyiu/c9/HCLfbt2OYXDaX0eD8QM1qsbigCTpBsONUs1wq5VCb8D+tABhsSJKtRmoRze2rKR9OXMnRrc1xoLaY3j9KA4fH+IBddZxaw2CpBJFoqLENOuGUogGhPVu3JGd5XHt8BQvI6UqDpyh6K5WX1F5K/qma4Za18o9hUgy1r5R7VCl3rTw51rL6hjssLwLajJSD6UhlrXyj2FRd51pyXetN6iBZMMva+Uewp/3Br5R7VCl3rXe+60d0dZMMA18o9qeMG38o9qrh6nd71plOILLAwjfyinDCt8h7VV7ynBymU0dZa+7N8hXRh0chVULruqm3R1lsMI5Cl3KOQqsFV2aO6OstBpHKsp9p2eow2AWArSp0aBG8GNUek+9aL9+leU9vGlYt1xCghehXhE+NCBZMEbSLnz6CNnS4pZp0l25OU1Hls85y/MlhWoKInkSIvbb0r0fCdkH8yy9tTJ0JXiFlwEmFBKWwlYRsSFd5tG9ec/c+7VCTcFNjZQVMi3G4j2516zk3bhTaGFMp0t6CO6Ekd4lRK0lI4EbEXsYn4T6Mce+RQ7dyjlrByZpezHZ5jL4LhALbZaDzkIkOK1KSJsJVO3D1rSZw8lGGdWIs0sgjqkwQfUUHZx4eZUcQWzK1rA0gjuyolu15UEkSR58aG9l1HEYDEYML8TanGUqINkKJLSikwbEKEfy1CcPTn7/AIf4FnLeOyPD+0DvicN7rN4t8RIg+VS4OFIQeQ/Ik1fzzLXcI+prEoCFHxCYUhaSo3SRYjcc7cDVHD4poEhILZ6BK02tZKtieh9K9+Moyeydpnmu0qodmDSv4awJt9Zt+laH7LsWsZgEADQtpaFSCdRQgqSEkWB1JnymjmJ7Glllpa3EvpKmysJQlpSAqSEKMkKQTaQEkmAJmxvsfmLH3hQBabAASAR3aieCBKoJEm24rN1GWDxSafwWjjnFrZGkweLLTT7rgCNCFLk7eBJIJ9q+ckNrW1JNtalX2khIUdr3H0r6S7R5YrEYN5hKtKnGykHkbGL8DEetfO3doQNN1BJNwYCr8R/vyrF/T8nqKTff+f8AR8hTbwEnf6cK2/YrKGQpD2pQUhQMeCJFxZSTaR9axzDsmTxJJ8hatTkGL0hax+BGoAiZVISiTsPEoG/y1vk0oNrwLFXJWV84yFxvW5qB7tT3eFSgkKX3qh4CbqlMbTcRWi7AZkkAsqXtC0TGyuII3SCSD8pvYTRfIcE29hh94QH/ABrUgrKrAwFjwkEgqBMTEk0595nDCG0MsEm2hCEquQLE+IkkxvxFeDmjCeNRTdnq4ZSjJv4NxrlAUoRYSVEAdbm1ZPtf2gW0lv7spokuISqUqWVa1BISkadPUmZ5RQXNO1SSQk6lqFrDSNym5V1BFhQ7I8UrF45tJSAhoF60nxAFKNRPVU7Vn9NQTnL4Emo22elLfb5Uz70gVWLRpi2OteN6zIWW/viKVUPu3WlXeqw2PvUoTTEtnnUoa60qoWhCpEil93866ljzonUKDXQKelmnBmKbgFHEg06ndzNIYcUaO1ZwA08Gu91Xe6onanNVdNODNO7oUyO1Ggda4YIgnex/WpENCuhoV1HannODfebYx+DQpQcQ2txqCZKmTKgkfzNybbwKxWCzFatbhJKlWt1M16P2nR91zBjFAeBUBY4K0+FxJ821Ae9ed5lhE4XGPYY3ShxSU8igDU0oxwKdJPQ19j/ScqaMvWxuKZJjnWXld24gpWtMpWLFJiCFjiNQMcRarDLPcsqQ7qHdrCtVh3kgHU2rVuCtKpEm0kCqzeTnFOaw+hEaUgKCk2CSTATMQAPcVpMz7Ll7L0th1CXGlaiVq/hrkmyVplQsdingNor0c2FSkprhp/chgzSScXymjUZLjNLDIJLza1lvXFwFpUdJ5eEuo/qTXcre+7Y86iAHQUrJgDWlRGqdrqSSP/cHOsLljWJwJbL2kJMuNwtDqVFr/iJSDqBTqiYBvFFM/wC0zWJZT3bzbT0qSU3UpekAag5OlsEIRveePPH1fTeq9o/uacGTVOMiT7YcoexGJaDSmlJCI0a0BxCpUSSFHYjTF9xtxrzhWCDaihaIUmxChcHjUSs6WFSCZuSQZ8zb86N4VxGM0h1ZbWLawASU/KoEiehm1Y4XFKPg0qK+BpxrriVJGIdSFaZGswdMQJFxsON4E0Ow+YrYeIuCDaDbTwg8Qd60LnZQNXSl52LqKHWDAmB4UAmTTM37P96xqbbcC0gHS4E6gTPwEAahIgpjiDR4Rzt9zV4T7TkqwL7ap70MLCDzURp3G0Az6b7V5Kt8wR1rUZH2UdC0HEJ7tkyFkOshekg7I1ahNhOm01qs4yjKm2QplpsvKIv3qVIaAvPcvPEKJ2+vQvh1g6XFiSg2tjzvDZG6sak6QgRKlqKU+WqImZtv0o9g3EpZKESdSkFSjbVpkjSIkJ1at97GntYdBWVvYhLwCYShLbgSmLiySE2OwBIuaiwzQU7pSpS9RSJKUp8SrWAJm0bmbVfLkxxxupW2RhGcprikHcY8sJQ2lSgEtIOlKiAVqQ46ZA38S2B60IbcCXCREAgDrBBSetjhj/SaI492XVqT86tP9Kilv64Zn++g+FgkH8IlfmAJA/8AjLX9leUnSPQZJiXZJJ8vay/9XirVfZphPC++d1rDYP8AK2Lkep+lYt53SknkPfkfUWr1Tstge4wTTZsQgKP/ADL8Rn3rF1uRQxV5FlyEVKNMUu1JTgOxriyDBm/KvD3QtEes0qk7vp9a7QtDaEgeHvTgqoEgVKE+dKKTBftTgsc6hb42mncNqY4n1Xrs1ElUCnoTvNqZcgJAacDUZN6U0yZ3KJw4K6FzUSSJvXb1TZtHJkuq8V0qiowFcKXrR5OH6q6lQqOntqvRV3yC2Ae3eX95glmPE2Q4PIWX/pJPpXmbrwcVqc7tZ0oTLjbalaUw2gaiJP4Ui/IV7S+kEFKhIUCCOaSII9q8fbyiF4nCqspIUkK4jSR4vQaXP6BXpdHkaTj4HSvggYdaSbfdk78EDztNXkZuNu8w4/paP0M1hc8wyipTsROlahyUsqS5bkHUOJ/t51WVh+7SgqPiUCdF5Sm2kq5FVyByAPEV7cFKStTf3M7cb/tR6Kc7BgKdRABACWm7SdRA8Nr3qZ7ErbQHQ44lJEpKVFKYMQfCREk15uy4tXwgmNzwHmo2HrXp/ZvDjF5cMOVJClNLQFQVBKml60EbT8EVDLGMWrk3zyWxycr4M12lXh3VJfAAdW2A7phIWsEpK9IEAqAExub1ncOG0nwqUgjnCwfyI+tbLJvstXiGS89iO7A1eBDepR0kj4lKATMTsd68/wA1wZZfW3JOlRAJ4jgfaqbRbqIOUuQ+rMWzYqCvcCesg8hfpXcTh0oTrUAlOoJJgm51EQAL2SeVZdlw608fEn8xW9xraVoKXGVvNhaXFhtwNkBIWJ1QbHUdh7VKdJhXJmnM4aAsJ9IpiM6KrBIHUnbzoxicny1zSltxWFgglT6HFqUDuglBKBHzaR1mjauyuUrQA3iCiN1LeEkm06SAOHIUbgCpGSexiwnwwOo/Si/ZRRCw6q+gKdMj/wAtJULeiRU73YrCI+HMUAHaVtGRzgHz9qs9kMvDnepkgBKRMAkgrSYiRuEEdNXGjnnj19qo7HGSlyNSohXVP1UnwD/7GG/76YzgVqbT3aSorAO1kpJUW5Ow8CY9q04yllBA06lW+M6yfh/CAE7oB23nnFEmspUQPCEImwtIAHBsbesbV58syRoqu5jj2a/iMoUsEuPoRpTcafjXKuMBJ2kdb16W6kDjx2rznD4lS877nVKGSsJEAX7oalGOMk+lblQHGSfoP81g633a34v7k218FlbiAAJ84mqjuLEqiY4dKbKRMnhaZmeVh++lQh8C+x9P1rDpE5vknDnMKnyV/iuVXUpRMlCvUGlR0j4G2iFQbcakBIH53qklf+aeDUKZPYtg+nrT0njNU9Vd7y3Gj2BZdCutOP7vVEOEbU9KtVhM01tgsva+ddK/+tUlWE78IvSDyrRPl+zTK/kNl4KpxVwqgh9U/DPmf8U4LXwA8pn2pjlRcC9r10uDnf6e9UO9XAEJB5yZNP7tfGKKAWy9+5ri3/IetVg2eY9KcEGQbW5/qK46y0hy0SJ68KwHbZHc41p5N+8RCpsCU+BYPQoUkVu0trsr9x6Vi/tNw8MsuSJS4R/cmdv6K29M2siQ6dHmzKUlSiWlKWdQJW8T8U67BPGae1lOoghtE/1OEmZkhaiD7V612TwLCsK0vumyqFaiW0SSFquSRJMRRtDKE/DbyMfQVpn1sotpL8gdeDyPB9j8QvZlw8RKdKR/dCR6VpchwLmDeabdgalSAlQVCVnQZi0zP0red/xEk9SeXW/pWO7bYhIcYUFDUnVIBuLoUmfY0kOoc50PFuxf9trYzoYZbhGFidBAiFs65VaVQoHevIO0OcqxWKexCv8AiLKh0TshI8kBI9K232pgl5L6ZKSyltSgZhf8TwmNjorzeK9Lplcdv2IyfwzXfZblXfZihREpZQ4+rzQmG/8AWpB9KWa5wtpoFB3OhQkgEFJN4N9vrRX7MsxThWX3SklTpDaTAjQgEm/VSv8ATWZzdJU0EpudYtYWAVO/mPelUt8rT7KkFcIqt50FWUmPIg/nXHca1E8QdgB7zNUUYBfL/Un/ADR5HdLOpxptJCU+IuFRWsWKlJkJBjhEW41eWq5BbBSHkqVpSkkkgCIudhW47OO4kNOnCNpdXrbBSpQSNGlyTOpPHTx40BdQyXUva0ApAgAAJlMxIG/+wo32Sxq0NuFBg62gbTYpXuJ5xWbNP2NxX3HiGGc7zhFxgWR5LF/P+NNO/wC8Ob/+hR6L/wD0ojgcY+sgFaSZiVAAbW2MetTpzFdidPvG1eM+ofzCP5/2Nq/JjewzqnM0dccRCtLpUkSdKipKSkGSbbTPCvQH1qFkpWZO2qARzMmszk+Ut4d9xxJKlLCpBUm3i1K67zvRhWOOw5i1uYknn6UvVZlkmtVxQVFovrdOxBBA6W6ExffnUCXSLgbzueHtwqI4oFPM6gIhIABkXJVO+nhF5mqz+LSgGSRG8SqL/wApO1Z/dxSOouKeTxN/T9DSqk5mxkgObW8KbW4C2305Uqe/p+P+nOgnNSBRjnz6VSDxJsTt++FObcjdUTz6dKkmTCDRUrbhvNuO/WpCkxMyDPQ+o4UOC77q9Dv/ALVKgGePqdvegpKji+ALRqnjMfQVxtwRcGf+YDSeMjjVVaYMb7bSY8z7V0Ec+O4IFHZIBYSZ/Zt18qkbcA5RN6gbtMcbG+49DTyBFoBvuf0pk13QSbwyYB53IH/WnIdI2t6mq6XgIJJVfYDfhEzap1kKgAEASBcmx2AHv70U/kNOh6lmec8rn2FcS8Zt9KZsN7zsBB48Y3tVdbq/wpMT0k+p6zRpvlHahBLpAjSJneaapYESY+tUm1ORJCgYiLbdCqY9uFDsVlTzhuuwuBP7HCn1pcs6vIWcxyU7kRtv14+nSs527zBpzCKSkiUrbUAJ5wfoo1YGQrNiZ5SfbhUT3ZEKTCjY28JJkb/mKfHJRkpX2CZXJ+0GKQ13TRSEAg3AmSL8Z4VZVnONNu+jnphIv1CK0eD7GNR4FH0UNxuJ3qbD9k2QbybixJm3rWqWeO1pfgamYpzEOn43lK5wtavziqrrI+JJUTtBHAn/ADXpLfZhj5Ee/wAPGTx9qlbyttBBSmLQSJEif3vXfqtQuLT5PN+0AcfbCBse7c23UUR+prNDsy5BiNxKbj1Hvzr2deUtG2kJ8hsL7VxOWtp5bjcbXjypo/1BxVRXBNxTdnkv3J7QlCfAlII8OsahMkm/5V05G8uRpUlQVa3nI/KvWE4NsTAA6gJ+hrjmkEJ3JPK8RJM7Dah+ul4O1PKmOza9ypR4XAF+PlVtHZraQbidyo+wNelDu5kxYfJJI8wf3FcdSn8MpHCZPkL/AJflSS6ufkKiqMCOyqDMoWDFhoIBtq43g/rUnY/AOIS6HWyJLZ8QA2Cp3/5h71tHrmLi5mbTxkfv2qut28EKExBGxJIiNJmbdOFL+olKLi33DVMgCUzM7EQDzGwPPenLaJP4RbgVJ4k7CB6VK9qCiDqEwb8LbiDx8udRNuQQEAK1WmQbzfUPP86yU7GuhqkhMlIUOpvf3k7cqh7+QfCbCSQnUBeJVfwi8TPtVt5BJUR/D0iSCuJPIA7i+0zaq2BfcaWp4OBKiPCSAQoH40niZ8NoItccaeEVL+5jEYWkESeWwvGxICj9JrjTgccKArTE+NaFNhWn+bkYFRNPTr3CFTIS4pKQJBSF6Um+pIgiOVVXMESmWysndQASuJgJ20njy69DRYo+QUvgIrBSSlPcKAJE62LkGD8Sgd54UqhwuLAQAoKJEgmFHY9EUqopL6/cf9/yEQek8iTuOccDUrbp5R5UqVYWrMxOgqPMR1FJI1W1Ez1I48DwvXaVBQVjUWCjmfzqRhKE8JtFyepmbnc0qVUguaHSR1ToG3IkT09N66rEjiEi/KY5b0qVd2HqoqvkS3/5pG+0T+/0pyVTxMjeSfThSpV3cVEqgrSbA/So16gpIlAAEkEKPEWBEQYJ/d6VKqUkrHpIlRiSVAjSkj5dY9bmokKQu6VK3IPDxA33612lSrlci/BK0b6bk85FVn3UJJCiZETBNvYUqVFQTjbDqqsSXBMkaUkfECTtsSmRXXHNVtAt/MRPI12lXapDuC1ONCBCrAnof8U3vYG/vqmPPh7UqVJPghfInX9UFIi3iklUnoYFNW6D4TFxvv71ylSJ27A2MWsJiAYMyQY+h3NQ/fhpmDedOxkgiQZuN67SotUwDmnwQVCFXFjIufw7eYnpUOKxawrUk6DGoaeGobidpvSpVaK5oddqIVa3Fp7yyljVqJkn8INvIW/61MwpSUrTCVcVAlSgIMSUq8J233G1xXaVGS1VrualjSoH+AknutQOkSCElMkGAbEA3tf1rmNxmkFsKVBOzyULVEXIWnbYjhwrlKmTtEpL2pkTKkuJCFAkSCSCJAmCClVj0g05bTAnSolQIOhbdon5knlSpV0UqsWKTXJexY0IhLqQhxJOhAWlMCJgH+YgRbYULxeFCXS3dJEkwASk+GUmVQbkeIc9jSpVeEVKRscY69gsyCkaQUwJA1jUqATEq03pUqVbvQj9SHqM/9k="/>
          <p:cNvSpPr>
            <a:spLocks noChangeAspect="1" noChangeArrowheads="1"/>
          </p:cNvSpPr>
          <p:nvPr/>
        </p:nvSpPr>
        <p:spPr bwMode="auto">
          <a:xfrm>
            <a:off x="63500" y="-8429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8" name="AutoShape 34" descr="data:image/jpeg;base64,/9j/4AAQSkZJRgABAQAAAQABAAD/2wCEAAkGBhMSEBUSExQWExUWFBUVGBcUFBQUFxQUFBUVFBQUFRQXGyYeFxkkGRQUHy8gIycpLCwsFR4xNTAqNSYrLCkBCQoKDgwOGg8PGiwlHyUsLCwsLCwsLCwsLCwsLCwqLCwsLCwsLCwsLCwsLCwsLCwpLCwpKSwsLCwsLCwsLCwsLP/AABEIALcBEwMBIgACEQEDEQH/xAAcAAABBQEBAQAAAAAAAAAAAAAFAAIDBAYBBwj/xABDEAABAwIEAwYDBgUCAwkBAAABAgMRACEEBRIxQVFhBhMicYGRMlKhBxRCscHwI2KCktGi4UNy8RUWM1NUc5Oj4yT/xAAaAQADAQEBAQAAAAAAAAAAAAABAgMEAAUG/8QALBEAAgICAQMDAwMFAQAAAAAAAAECEQMSIQQxURMiQWGRoRSB8AUycdHhQv/aAAwDAQACEQMRAD8A3ZgCSbVE3ikkxNAns7SWom9VWMZ4SZrzVD6Grg1q3kjjUiEhQsaxxzE0byfHk2NFxoFIJKy4n8RpJyyPxH3qzroBmucKSSBRS8A4DKsDIgKqsMq7uVaifM1nm89XzqyvP1LFham1aFtfAUur8UVXXlWs3cPvQleanarTDoF5rqaAmi9/3ZPzmnJyIi2uoTm54GkzmalHjRcpDqKLCezyvnNMX2ZUbazVtjM43qNWe+KBXKTBqVU9lCPxGnjs2r5qJ4bNArer4WImjuwUZ89n3D+OnjJHAICqOhYqlj8YU0NmCgQezi/mpiezax+KiIxxppxh50d2P6aJcnyxxDkkyINUM0yZ1TqlA2m1GMqxpK4PI1OrEgqPQmm2qNiuPJnW8ueTVTE5c+pU2oxjs1KTAqvhs21Gp7tc0HQn7QYdZDcDgfyFAF4B2ZgVou02KUkNkcZ/ShaM1MXFVlJ2CMbRUVlhPxGKYllxJgXFWXscFJmajwGPBMcRU3J12HcUjq3HYgoNU8Uhwj4DIrUNYpOm9dS+k0imvAurMcpha/iBHnUhyq1jWoxQSU8KEYvCkiU0d77HKIFfwzhITuKr4ptSLEH0o4ylQUJFSvvjUBE+dd6lMOhlVAz8KvrSrUqKZ+GlXep9PyNqzGt4rhVhnGkSDVRGWqBmkcMvVJFa9YshswmHiE3ohhs0CADQpbitEFNNZWSm4qem3cbbk1OD7VSSFULzLF6yVcDQXUokACpsXrgCmWJJglIv4LBqdsLdaOnJdDe8mqOVL0IHOiwdJQZrPkk7oMaM93fivU76lJFqoKUoOHeBV7D4oFQmr1SEu2FMra8MqFEQUcqHd6fKpeEzWZ8s0JUibEORwqNDKFXqRog71Fi0AXFqZRsFlhvCJFxVxvEjTE0Kw+KtApz+FcCdQoV5BZdGPg9Ka8+Fb1Qw7a12NqnORqiQqm1XyAlITG9QFEbGp8LlRO5rqspINjQobknyK7pn5T+lVMTjNLyx/MaK5PhClwk/L/ihmb5OStSgdyad1qhebF3qVChpQEKmnN4JxFcxOs2IpElYZSbXIcz12Eom+/6UH+8g7i1Fu0DBUhEcAfyFZ5DCyI4081bFi2iZzApVYWqr9yCDapksORcRU4wSok3qdtfI/coP4hSas4bFKiTXXsNqHh3qkllwGItQaTQLphhxAWmQYqNlXhub0N/iIIHCmlpc9KVR+p1j8Tmmk+VNOOCgFReqWJypSjZVVn8M63FiR0qixxa4fILdmhGLRSoQgqImKVS9KXkrsvAWODTTRgBFEQ1Tw1SqbMoJbwBJiKmaydJN6ItgFUVXxBKVSNqZZXdFFF1ZScy1KdqgRgdSulGEhKxNMeKUC1VWTjkNfBxtaGwARTE5ggG9C14okkmkFJVWSU22aIxQaKG1jYXqphslAWVVFhnINF8Oo70VnlHgZ44sp4pMdKhbI4mrmZMKUJAk0LThXflNaoPdWZp+10XTjRwpYlzUKqtZQ4elWBkrkb1VJL5J2y5hAkC16trxlooY3gnEbVCpl4GSKVRtnWXlYm4irf3yBWfWpYMxUy8eY2NFwdhTC6MbIMGoW8cqaiylvVuIom5hwOFQnkjF0yiTaJskeUVmdtNJ50lSh1NT5OuVEdKrvNwsmeJrnNPGmck7I32FRvVIK+YUV1TVXFpAFImn2C0XMzeCQieX+KEKfTMiiOethSEDofyFZpWGUJq817mInwEnM0SLU0O6kmKBpwbhVMTV9xwoSLRU5QrsVTvgmwroT5113MEk0JVib1U7yVb0dbC6Di8Wk70nlJ0yDWdxCiFc6nSrWAkG9DRoDLKFQ4b1cTikmxg0MfwS0iTUJVG9GUa4Oi65CSlgG21docMeiu1Pka4h5rDunY2p68M4m5NXcrxzejxEetR5tmTWnSmCelLH3Q2VCuKUqohwaSTNW/uhUkjnQrCYjxUV+9Qmagnbso1wRN5Fbc0OzHK1JNjajX/ayQASfrVXFZu2Rc1rlFyRBWmZd9sJ3p7bibVNmDiFqkbVVZw0q6VDRlkw7hGUETVht2DFMwmBITvT1JjepPHLuymwSwToJvV0lNATiIFqcnM6vjesaZKcdnZeXjvHpiroIoKlyTNWF4ogV0sjXY6GNfJdVi0AxXVkEVlVYkF29axhoKQCL1eLlJcC+26Br+JQDEfSuttoVwFW1sJPCgGOxxaVHCu0yeRvb2oJvvpRtVXEZioCb0JXmZJmnKzSRtUH0027bOtBvKc8Q2rU5IBETeiicThVkkOb33I/MUD7OqQ64pKwICZE+dWsmwIL67eFCiB+n0q0cMowUXT/AMiOr7hZtpknwrn1BrmLwTJF3I9U1XUtDbpCeO/mKoY7Ah3el2hCVUjmpNWSdo8yQNAQoKInYg8uVZTtN2x+6oSAkKcWNXiGpKE3AMSJVI2No51pMZ2bbbCSgX43rP8Aavs6y8ltawElJCSuVCEkG8gHYjiIvwq05LagY4NkHYntsl5Wh8iVbQlIg/0CI862BUziEqShQUUfEBukxMHkYrAD7OSCHcGsLJjSFQJO8FXvRXJ8lWy994dUoPqJJQ25/D0AAJ1ADxKgCs8k27Rq1pUzuMwhTMVTw+BUtXKo84zJYcPASaHDOVjY1qUZ1wZnSfJqsJkx7xJJBF/yophcpbDk2kGsZlGeOl9IKrGfyNPfzh373pB/4iR7xSvFka7hUkmaftJiUNgzWLxWYFVuFbrN8sDjZBuSK8zx8tuFJ4GpwVyd9wZU4peDpxRpVVVjL7V2rV9DNZp8JjzxM2q+Hwu4NZHDYwJTfc0VwbsHpXm6uJpUzSYdQq0rEg+VB2HpBIpreJuRS02WjJF7MWysAJoWcC4edGcIskTVrLU61wqwrb07a9rElzyBGMGRuDVnQeANFc5SEkBMV3L2gUkmJrVxdC/+bIcFjymyvrSexyVGxoX2pc0AQd6zeDzMhdzWXKm2KshsncVAqkvGiaFKzPUYqFx+DNRSOcjS4TE3iaJIxAG9YZGaqBtR/AYsECTQa1GjNMlzQJHiFP7PZ8pswTKPy8qrZszqHhqnkwvBroTceSmJJ5KfY9DLiVjUk7/Wg+b5Z3iZG9VsK8RYG1EpOm5rSs23IJQ1M2nJ1RUH3BUxWncatINC8vMvkKMD/ejHI9qYYQ3Ta+BmV5KtS4192QJsbnhFbLK8vKEBMgnievE0IzB1hHiUSCDuN4tyooy4VNHSqAU7ngOJv0vWqXCM6bbJT2cQqSFkq5xbnahuMZKJBuRy40Lw3aV4qT4NTZcISplWvwp/EsEjwm4nmOtX8xzDvAhQITrSJFvDcxPmCK8/Ko8NLku4yj/cU8X3rRGsyFbdOlVM4z1DDJU4JB8OkbqmZF7RE1ezULKRKgrSLR6V5125zEyhokAJbLiuZK16ED/QTWvBgjLqFF9jJlyyjickGHO0DGDKMSHFusqIKW0KALgUlJUIPwkLKkkck8OOZa+1J84hbrwSsLVOi8Np2CGzuABbrEm9ZzChovo75RDeoBRE2ST4ogE+wmhmY6O8V3erRqOnVc6ZtMcYr1vQhiuldmR555ad1R6bi8c3ikd8yZ4rSfiR1PNPUescRQVBrI4F7EYYIxCQtCSTpWNjBIInzBEGtYzmLeISVohK0/EkCAoG2tKeF4kbXkcahLFFxcofY0QyytRn9y7lD/8AHRbj+hqXMMboxZIGy0/pVXKB/wD0N2/F+hp/aBlX3lRCVbpOx5Cs3Bfk02Nz904hDaRYpB+poN2lwIW5J8KvzrT4XLPEHSIOiBPnQvtDgFKCVC5BrHOajk4NKhtj5My12fJEzSomhLwEBNvKlVLfkn6UfBim8SZSDwrT4LESnTxNZ1nLllQlJ3o7gVd0tJKSfEOHCankgmZYhPCLUgkHauv6viFUM+U4l5UAwYIt++VUxiXY2PtUtK5Kb0a/LsXCJJohh8wTczBrAB542hXsaQceB2V7Gk9N3aYyz0ei40goCtV6qstKIsqJrDnF4jbxxyvVnDYrEcl+xq0W4rk71yftThXdVjq9aBBh7gmizrr6j8Kj5pNS4VT0/Af7TR3rwRtNlLA4F7iPrRlOAPdySJqOXzsg/wBpqJzD4hVoV/aaRu33Q20USMYbUNhVg4NaYj86pN5fiLWV7USQ3iEj4SfSkn9GgKSLzTDh2E1O3krnxAR51byNxwJOpJnyom8pxaPD4fPhzNSjKN0zRF6rZMp5TgFKWQq1W80y4oSSXAlI4qIA8qE4bPWUkn7ykwLq7twpHC6wkisT20znF6w4pSVMFXhLagtBgkpQqPhVo4He/KtcMcaqh3NnomEZKkakuBaeaSFAefL1qIZKpapmPKsV2H7SFTgZH/iLkJglJULahI5b8vir0hDzkk6D++dK1GL5QVlcFcWCMxUzhUnv3Lm4HxLVB4Dz4m1DMi+0lOIU5hFIS0oyWVEmFAbIXP4rHlN9orz/ALZZsp3FrWozCgnoEi0DpQVClAocSSFCFA8bG31ANfQLp4RjrXJ5LzzlLY9YyXG4RKm8U4O7AdcQUoKjsjVqI0pBR4xwMzvaK3SMHg3WNbWlSSDBBO487g14pg3DiEhlTnd6UuKBcJVKiS65yCZMRFgEDjR37Oc2WpD7V/jQ4OQSRpJHK9ZcvTwhj2rlf7LLPKcuextMO0lBVudt/SvKe272vNHEi4DLSPIwlX0K5r10Nq1kATYbV4/mDgcxOOxR271TaOpAKEx/SJ9qTpYX1Df8/nAuedYqMxiEyfWpsqytTzzbSbqWoADnJ28zSS1Ox+tEssy1ZUyWFgOqc03BSEXAClOEwDJsOl+APqZI0nKjFjdvU2ubnCYZhODeaL6koTrAKm0pVOswoXnUSdqnybsphu7U7hwoEi6HVJJSkb6FCNV7zyjqKxmd41RxCgfmUDPDSbz6Ee1bjsLiFCEKFiJQoceCknrEEeo5V85lyyiu/c9/HCLfbt2OYXDaX0eD8QM1qsbigCTpBsONUs1wq5VCb8D+tABhsSJKtRmoRze2rKR9OXMnRrc1xoLaY3j9KA4fH+IBddZxaw2CpBJFoqLENOuGUogGhPVu3JGd5XHt8BQvI6UqDpyh6K5WX1F5K/qma4Za18o9hUgy1r5R7VCl3rTw51rL6hjssLwLajJSD6UhlrXyj2FRd51pyXetN6iBZMMva+Uewp/3Br5R7VCl3rXe+60d0dZMMA18o9qeMG38o9qrh6nd71plOILLAwjfyinDCt8h7VV7ynBymU0dZa+7N8hXRh0chVULruqm3R1lsMI5Cl3KOQqsFV2aO6OstBpHKsp9p2eow2AWArSp0aBG8GNUek+9aL9+leU9vGlYt1xCghehXhE+NCBZMEbSLnz6CNnS4pZp0l25OU1Hls85y/MlhWoKInkSIvbb0r0fCdkH8yy9tTJ0JXiFlwEmFBKWwlYRsSFd5tG9ec/c+7VCTcFNjZQVMi3G4j2516zk3bhTaGFMp0t6CO6Ekd4lRK0lI4EbEXsYn4T6Mce+RQ7dyjlrByZpezHZ5jL4LhALbZaDzkIkOK1KSJsJVO3D1rSZw8lGGdWIs0sgjqkwQfUUHZx4eZUcQWzK1rA0gjuyolu15UEkSR58aG9l1HEYDEYML8TanGUqINkKJLSikwbEKEfy1CcPTn7/AIf4FnLeOyPD+0DvicN7rN4t8RIg+VS4OFIQeQ/Ik1fzzLXcI+prEoCFHxCYUhaSo3SRYjcc7cDVHD4poEhILZ6BK02tZKtieh9K9+Moyeydpnmu0qodmDSv4awJt9Zt+laH7LsWsZgEADQtpaFSCdRQgqSEkWB1JnymjmJ7Glllpa3EvpKmysJQlpSAqSEKMkKQTaQEkmAJmxvsfmLH3hQBabAASAR3aieCBKoJEm24rN1GWDxSafwWjjnFrZGkweLLTT7rgCNCFLk7eBJIJ9q+ckNrW1JNtalX2khIUdr3H0r6S7R5YrEYN5hKtKnGykHkbGL8DEetfO3doQNN1BJNwYCr8R/vyrF/T8nqKTff+f8AR8hTbwEnf6cK2/YrKGQpD2pQUhQMeCJFxZSTaR9axzDsmTxJJ8hatTkGL0hax+BGoAiZVISiTsPEoG/y1vk0oNrwLFXJWV84yFxvW5qB7tT3eFSgkKX3qh4CbqlMbTcRWi7AZkkAsqXtC0TGyuII3SCSD8pvYTRfIcE29hh94QH/ABrUgrKrAwFjwkEgqBMTEk0595nDCG0MsEm2hCEquQLE+IkkxvxFeDmjCeNRTdnq4ZSjJv4NxrlAUoRYSVEAdbm1ZPtf2gW0lv7spokuISqUqWVa1BISkadPUmZ5RQXNO1SSQk6lqFrDSNym5V1BFhQ7I8UrF45tJSAhoF60nxAFKNRPVU7Vn9NQTnL4Emo22elLfb5Uz70gVWLRpi2OteN6zIWW/viKVUPu3WlXeqw2PvUoTTEtnnUoa60qoWhCpEil93866ljzonUKDXQKelmnBmKbgFHEg06ndzNIYcUaO1ZwA08Gu91Xe6onanNVdNODNO7oUyO1Ggda4YIgnex/WpENCuhoV1HannODfebYx+DQpQcQ2txqCZKmTKgkfzNybbwKxWCzFatbhJKlWt1M16P2nR91zBjFAeBUBY4K0+FxJ821Ae9ed5lhE4XGPYY3ShxSU8igDU0oxwKdJPQ19j/ScqaMvWxuKZJjnWXld24gpWtMpWLFJiCFjiNQMcRarDLPcsqQ7qHdrCtVh3kgHU2rVuCtKpEm0kCqzeTnFOaw+hEaUgKCk2CSTATMQAPcVpMz7Ll7L0th1CXGlaiVq/hrkmyVplQsdingNor0c2FSkprhp/chgzSScXymjUZLjNLDIJLza1lvXFwFpUdJ5eEuo/qTXcre+7Y86iAHQUrJgDWlRGqdrqSSP/cHOsLljWJwJbL2kJMuNwtDqVFr/iJSDqBTqiYBvFFM/wC0zWJZT3bzbT0qSU3UpekAag5OlsEIRveePPH1fTeq9o/uacGTVOMiT7YcoexGJaDSmlJCI0a0BxCpUSSFHYjTF9xtxrzhWCDaihaIUmxChcHjUSs6WFSCZuSQZ8zb86N4VxGM0h1ZbWLawASU/KoEiehm1Y4XFKPg0qK+BpxrriVJGIdSFaZGswdMQJFxsON4E0Ow+YrYeIuCDaDbTwg8Qd60LnZQNXSl52LqKHWDAmB4UAmTTM37P96xqbbcC0gHS4E6gTPwEAahIgpjiDR4Rzt9zV4T7TkqwL7ap70MLCDzURp3G0Az6b7V5Kt8wR1rUZH2UdC0HEJ7tkyFkOshekg7I1ahNhOm01qs4yjKm2QplpsvKIv3qVIaAvPcvPEKJ2+vQvh1g6XFiSg2tjzvDZG6sak6QgRKlqKU+WqImZtv0o9g3EpZKESdSkFSjbVpkjSIkJ1at97GntYdBWVvYhLwCYShLbgSmLiySE2OwBIuaiwzQU7pSpS9RSJKUp8SrWAJm0bmbVfLkxxxupW2RhGcprikHcY8sJQ2lSgEtIOlKiAVqQ46ZA38S2B60IbcCXCREAgDrBBSetjhj/SaI492XVqT86tP9Kilv64Zn++g+FgkH8IlfmAJA/8AjLX9leUnSPQZJiXZJJ8vay/9XirVfZphPC++d1rDYP8AK2Lkep+lYt53SknkPfkfUWr1Tstge4wTTZsQgKP/ADL8Rn3rF1uRQxV5FlyEVKNMUu1JTgOxriyDBm/KvD3QtEes0qk7vp9a7QtDaEgeHvTgqoEgVKE+dKKTBftTgsc6hb42mncNqY4n1Xrs1ElUCnoTvNqZcgJAacDUZN6U0yZ3KJw4K6FzUSSJvXb1TZtHJkuq8V0qiowFcKXrR5OH6q6lQqOntqvRV3yC2Ae3eX95glmPE2Q4PIWX/pJPpXmbrwcVqc7tZ0oTLjbalaUw2gaiJP4Ui/IV7S+kEFKhIUCCOaSII9q8fbyiF4nCqspIUkK4jSR4vQaXP6BXpdHkaTj4HSvggYdaSbfdk78EDztNXkZuNu8w4/paP0M1hc8wyipTsROlahyUsqS5bkHUOJ/t51WVh+7SgqPiUCdF5Sm2kq5FVyByAPEV7cFKStTf3M7cb/tR6Kc7BgKdRABACWm7SdRA8Nr3qZ7ErbQHQ44lJEpKVFKYMQfCREk15uy4tXwgmNzwHmo2HrXp/ZvDjF5cMOVJClNLQFQVBKml60EbT8EVDLGMWrk3zyWxycr4M12lXh3VJfAAdW2A7phIWsEpK9IEAqAExub1ncOG0nwqUgjnCwfyI+tbLJvstXiGS89iO7A1eBDepR0kj4lKATMTsd68/wA1wZZfW3JOlRAJ4jgfaqbRbqIOUuQ+rMWzYqCvcCesg8hfpXcTh0oTrUAlOoJJgm51EQAL2SeVZdlw608fEn8xW9xraVoKXGVvNhaXFhtwNkBIWJ1QbHUdh7VKdJhXJmnM4aAsJ9IpiM6KrBIHUnbzoxicny1zSltxWFgglT6HFqUDuglBKBHzaR1mjauyuUrQA3iCiN1LeEkm06SAOHIUbgCpGSexiwnwwOo/Si/ZRRCw6q+gKdMj/wAtJULeiRU73YrCI+HMUAHaVtGRzgHz9qs9kMvDnepkgBKRMAkgrSYiRuEEdNXGjnnj19qo7HGSlyNSohXVP1UnwD/7GG/76YzgVqbT3aSorAO1kpJUW5Ow8CY9q04yllBA06lW+M6yfh/CAE7oB23nnFEmspUQPCEImwtIAHBsbesbV58syRoqu5jj2a/iMoUsEuPoRpTcafjXKuMBJ2kdb16W6kDjx2rznD4lS877nVKGSsJEAX7oalGOMk+lblQHGSfoP81g633a34v7k218FlbiAAJ84mqjuLEqiY4dKbKRMnhaZmeVh++lQh8C+x9P1rDpE5vknDnMKnyV/iuVXUpRMlCvUGlR0j4G2iFQbcakBIH53qklf+aeDUKZPYtg+nrT0njNU9Vd7y3Gj2BZdCutOP7vVEOEbU9KtVhM01tgsva+ddK/+tUlWE78IvSDyrRPl+zTK/kNl4KpxVwqgh9U/DPmf8U4LXwA8pn2pjlRcC9r10uDnf6e9UO9XAEJB5yZNP7tfGKKAWy9+5ri3/IetVg2eY9KcEGQbW5/qK46y0hy0SJ68KwHbZHc41p5N+8RCpsCU+BYPQoUkVu0trsr9x6Vi/tNw8MsuSJS4R/cmdv6K29M2siQ6dHmzKUlSiWlKWdQJW8T8U67BPGae1lOoghtE/1OEmZkhaiD7V612TwLCsK0vumyqFaiW0SSFquSRJMRRtDKE/DbyMfQVpn1sotpL8gdeDyPB9j8QvZlw8RKdKR/dCR6VpchwLmDeabdgalSAlQVCVnQZi0zP0red/xEk9SeXW/pWO7bYhIcYUFDUnVIBuLoUmfY0kOoc50PFuxf9trYzoYZbhGFidBAiFs65VaVQoHevIO0OcqxWKexCv8AiLKh0TshI8kBI9K232pgl5L6ZKSyltSgZhf8TwmNjorzeK9Lplcdv2IyfwzXfZblXfZihREpZQ4+rzQmG/8AWpB9KWa5wtpoFB3OhQkgEFJN4N9vrRX7MsxThWX3SklTpDaTAjQgEm/VSv8ATWZzdJU0EpudYtYWAVO/mPelUt8rT7KkFcIqt50FWUmPIg/nXHca1E8QdgB7zNUUYBfL/Un/ADR5HdLOpxptJCU+IuFRWsWKlJkJBjhEW41eWq5BbBSHkqVpSkkkgCIudhW47OO4kNOnCNpdXrbBSpQSNGlyTOpPHTx40BdQyXUva0ApAgAAJlMxIG/+wo32Sxq0NuFBg62gbTYpXuJ5xWbNP2NxX3HiGGc7zhFxgWR5LF/P+NNO/wC8Ob/+hR6L/wD0ojgcY+sgFaSZiVAAbW2MetTpzFdidPvG1eM+ofzCP5/2Nq/JjewzqnM0dccRCtLpUkSdKipKSkGSbbTPCvQH1qFkpWZO2qARzMmszk+Ut4d9xxJKlLCpBUm3i1K67zvRhWOOw5i1uYknn6UvVZlkmtVxQVFovrdOxBBA6W6ExffnUCXSLgbzueHtwqI4oFPM6gIhIABkXJVO+nhF5mqz+LSgGSRG8SqL/wApO1Z/dxSOouKeTxN/T9DSqk5mxkgObW8KbW4C2305Uqe/p+P+nOgnNSBRjnz6VSDxJsTt++FObcjdUTz6dKkmTCDRUrbhvNuO/WpCkxMyDPQ+o4UOC77q9Dv/ALVKgGePqdvegpKji+ALRqnjMfQVxtwRcGf+YDSeMjjVVaYMb7bSY8z7V0Ec+O4IFHZIBYSZ/Zt18qkbcA5RN6gbtMcbG+49DTyBFoBvuf0pk13QSbwyYB53IH/WnIdI2t6mq6XgIJJVfYDfhEzap1kKgAEASBcmx2AHv70U/kNOh6lmec8rn2FcS8Zt9KZsN7zsBB48Y3tVdbq/wpMT0k+p6zRpvlHahBLpAjSJneaapYESY+tUm1ORJCgYiLbdCqY9uFDsVlTzhuuwuBP7HCn1pcs6vIWcxyU7kRtv14+nSs527zBpzCKSkiUrbUAJ5wfoo1YGQrNiZ5SfbhUT3ZEKTCjY28JJkb/mKfHJRkpX2CZXJ+0GKQ13TRSEAg3AmSL8Z4VZVnONNu+jnphIv1CK0eD7GNR4FH0UNxuJ3qbD9k2QbybixJm3rWqWeO1pfgamYpzEOn43lK5wtavziqrrI+JJUTtBHAn/ADXpLfZhj5Ee/wAPGTx9qlbyttBBSmLQSJEif3vXfqtQuLT5PN+0AcfbCBse7c23UUR+prNDsy5BiNxKbj1Hvzr2deUtG2kJ8hsL7VxOWtp5bjcbXjypo/1BxVRXBNxTdnkv3J7QlCfAlII8OsahMkm/5V05G8uRpUlQVa3nI/KvWE4NsTAA6gJ+hrjmkEJ3JPK8RJM7Dah+ul4O1PKmOza9ypR4XAF+PlVtHZraQbidyo+wNelDu5kxYfJJI8wf3FcdSn8MpHCZPkL/AJflSS6ufkKiqMCOyqDMoWDFhoIBtq43g/rUnY/AOIS6HWyJLZ8QA2Cp3/5h71tHrmLi5mbTxkfv2qut28EKExBGxJIiNJmbdOFL+olKLi33DVMgCUzM7EQDzGwPPenLaJP4RbgVJ4k7CB6VK9qCiDqEwb8LbiDx8udRNuQQEAK1WmQbzfUPP86yU7GuhqkhMlIUOpvf3k7cqh7+QfCbCSQnUBeJVfwi8TPtVt5BJUR/D0iSCuJPIA7i+0zaq2BfcaWp4OBKiPCSAQoH40niZ8NoItccaeEVL+5jEYWkESeWwvGxICj9JrjTgccKArTE+NaFNhWn+bkYFRNPTr3CFTIS4pKQJBSF6Um+pIgiOVVXMESmWysndQASuJgJ20njy69DRYo+QUvgIrBSSlPcKAJE62LkGD8Sgd54UqhwuLAQAoKJEgmFHY9EUqopL6/cf9/yEQek8iTuOccDUrbp5R5UqVYWrMxOgqPMR1FJI1W1Ez1I48DwvXaVBQVjUWCjmfzqRhKE8JtFyepmbnc0qVUguaHSR1ToG3IkT09N66rEjiEi/KY5b0qVd2HqoqvkS3/5pG+0T+/0pyVTxMjeSfThSpV3cVEqgrSbA/So16gpIlAAEkEKPEWBEQYJ/d6VKqUkrHpIlRiSVAjSkj5dY9bmokKQu6VK3IPDxA33612lSrlci/BK0b6bk85FVn3UJJCiZETBNvYUqVFQTjbDqqsSXBMkaUkfECTtsSmRXXHNVtAt/MRPI12lXapDuC1ONCBCrAnof8U3vYG/vqmPPh7UqVJPghfInX9UFIi3iklUnoYFNW6D4TFxvv71ylSJ27A2MWsJiAYMyQY+h3NQ/fhpmDedOxkgiQZuN67SotUwDmnwQVCFXFjIufw7eYnpUOKxawrUk6DGoaeGobidpvSpVaK5oddqIVa3Fp7yyljVqJkn8INvIW/61MwpSUrTCVcVAlSgIMSUq8J233G1xXaVGS1VrualjSoH+AknutQOkSCElMkGAbEA3tf1rmNxmkFsKVBOzyULVEXIWnbYjhwrlKmTtEpL2pkTKkuJCFAkSCSCJAmCClVj0g05bTAnSolQIOhbdon5knlSpV0UqsWKTXJexY0IhLqQhxJOhAWlMCJgH+YgRbYULxeFCXS3dJEkwASk+GUmVQbkeIc9jSpVeEVKRscY69gsyCkaQUwJA1jUqATEq03pUqVbvQj9SHqM/9k="/>
          <p:cNvSpPr>
            <a:spLocks noChangeAspect="1" noChangeArrowheads="1"/>
          </p:cNvSpPr>
          <p:nvPr/>
        </p:nvSpPr>
        <p:spPr bwMode="auto">
          <a:xfrm>
            <a:off x="63500" y="-8429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0" name="AutoShape 36" descr="data:image/jpeg;base64,/9j/4AAQSkZJRgABAQAAAQABAAD/2wCEAAkGBhMSEBUSExQWExUWFBUVGBcUFBQUFxQUFBUVFBQUFRQXGyYeFxkkGRQUHy8gIycpLCwsFR4xNTAqNSYrLCkBCQoKDgwOGg8PGiwlHyUsLCwsLCwsLCwsLCwsLCwqLCwsLCwsLCwsLCwsLCwsLCwpLCwpKSwsLCwsLCwsLCwsLP/AABEIALcBEwMBIgACEQEDEQH/xAAcAAABBQEBAQAAAAAAAAAAAAAFAAIDBAYBBwj/xABDEAABAwIEAwYDBgUCAwkBAAABAgMRACEEBRIxQVFhBhMicYGRMlKhBxRCscHwI2KCktGi4UNy8RUWM1NUc5Oj4yT/xAAaAQADAQEBAQAAAAAAAAAAAAABAgMEAAUG/8QALBEAAgICAQMDAwMFAQAAAAAAAAECEQMSIQQxURMiQWGRoRSB8AUycdHhQv/aAAwDAQACEQMRAD8A3ZgCSbVE3ikkxNAns7SWom9VWMZ4SZrzVD6Grg1q3kjjUiEhQsaxxzE0byfHk2NFxoFIJKy4n8RpJyyPxH3qzroBmucKSSBRS8A4DKsDIgKqsMq7uVaifM1nm89XzqyvP1LFham1aFtfAUur8UVXXlWs3cPvQleanarTDoF5rqaAmi9/3ZPzmnJyIi2uoTm54GkzmalHjRcpDqKLCezyvnNMX2ZUbazVtjM43qNWe+KBXKTBqVU9lCPxGnjs2r5qJ4bNArer4WImjuwUZ89n3D+OnjJHAICqOhYqlj8YU0NmCgQezi/mpiezax+KiIxxppxh50d2P6aJcnyxxDkkyINUM0yZ1TqlA2m1GMqxpK4PI1OrEgqPQmm2qNiuPJnW8ueTVTE5c+pU2oxjs1KTAqvhs21Gp7tc0HQn7QYdZDcDgfyFAF4B2ZgVou02KUkNkcZ/ShaM1MXFVlJ2CMbRUVlhPxGKYllxJgXFWXscFJmajwGPBMcRU3J12HcUjq3HYgoNU8Uhwj4DIrUNYpOm9dS+k0imvAurMcpha/iBHnUhyq1jWoxQSU8KEYvCkiU0d77HKIFfwzhITuKr4ptSLEH0o4ylQUJFSvvjUBE+dd6lMOhlVAz8KvrSrUqKZ+GlXep9PyNqzGt4rhVhnGkSDVRGWqBmkcMvVJFa9YshswmHiE3ohhs0CADQpbitEFNNZWSm4qem3cbbk1OD7VSSFULzLF6yVcDQXUokACpsXrgCmWJJglIv4LBqdsLdaOnJdDe8mqOVL0IHOiwdJQZrPkk7oMaM93fivU76lJFqoKUoOHeBV7D4oFQmr1SEu2FMra8MqFEQUcqHd6fKpeEzWZ8s0JUibEORwqNDKFXqRog71Fi0AXFqZRsFlhvCJFxVxvEjTE0Kw+KtApz+FcCdQoV5BZdGPg9Ka8+Fb1Qw7a12NqnORqiQqm1XyAlITG9QFEbGp8LlRO5rqspINjQobknyK7pn5T+lVMTjNLyx/MaK5PhClwk/L/ihmb5OStSgdyad1qhebF3qVChpQEKmnN4JxFcxOs2IpElYZSbXIcz12Eom+/6UH+8g7i1Fu0DBUhEcAfyFZ5DCyI4081bFi2iZzApVYWqr9yCDapksORcRU4wSok3qdtfI/coP4hSas4bFKiTXXsNqHh3qkllwGItQaTQLphhxAWmQYqNlXhub0N/iIIHCmlpc9KVR+p1j8Tmmk+VNOOCgFReqWJypSjZVVn8M63FiR0qixxa4fILdmhGLRSoQgqImKVS9KXkrsvAWODTTRgBFEQ1Tw1SqbMoJbwBJiKmaydJN6ItgFUVXxBKVSNqZZXdFFF1ZScy1KdqgRgdSulGEhKxNMeKUC1VWTjkNfBxtaGwARTE5ggG9C14okkmkFJVWSU22aIxQaKG1jYXqphslAWVVFhnINF8Oo70VnlHgZ44sp4pMdKhbI4mrmZMKUJAk0LThXflNaoPdWZp+10XTjRwpYlzUKqtZQ4elWBkrkb1VJL5J2y5hAkC16trxlooY3gnEbVCpl4GSKVRtnWXlYm4irf3yBWfWpYMxUy8eY2NFwdhTC6MbIMGoW8cqaiylvVuIom5hwOFQnkjF0yiTaJskeUVmdtNJ50lSh1NT5OuVEdKrvNwsmeJrnNPGmck7I32FRvVIK+YUV1TVXFpAFImn2C0XMzeCQieX+KEKfTMiiOethSEDofyFZpWGUJq817mInwEnM0SLU0O6kmKBpwbhVMTV9xwoSLRU5QrsVTvgmwroT5113MEk0JVib1U7yVb0dbC6Di8Wk70nlJ0yDWdxCiFc6nSrWAkG9DRoDLKFQ4b1cTikmxg0MfwS0iTUJVG9GUa4Oi65CSlgG21docMeiu1Pka4h5rDunY2p68M4m5NXcrxzejxEetR5tmTWnSmCelLH3Q2VCuKUqohwaSTNW/uhUkjnQrCYjxUV+9Qmagnbso1wRN5Fbc0OzHK1JNjajX/ayQASfrVXFZu2Rc1rlFyRBWmZd9sJ3p7bibVNmDiFqkbVVZw0q6VDRlkw7hGUETVht2DFMwmBITvT1JjepPHLuymwSwToJvV0lNATiIFqcnM6vjesaZKcdnZeXjvHpiroIoKlyTNWF4ogV0sjXY6GNfJdVi0AxXVkEVlVYkF29axhoKQCL1eLlJcC+26Br+JQDEfSuttoVwFW1sJPCgGOxxaVHCu0yeRvb2oJvvpRtVXEZioCb0JXmZJmnKzSRtUH0027bOtBvKc8Q2rU5IBETeiicThVkkOb33I/MUD7OqQ64pKwICZE+dWsmwIL67eFCiB+n0q0cMowUXT/AMiOr7hZtpknwrn1BrmLwTJF3I9U1XUtDbpCeO/mKoY7Ah3el2hCVUjmpNWSdo8yQNAQoKInYg8uVZTtN2x+6oSAkKcWNXiGpKE3AMSJVI2No51pMZ2bbbCSgX43rP8Aavs6y8ltawElJCSuVCEkG8gHYjiIvwq05LagY4NkHYntsl5Wh8iVbQlIg/0CI862BUziEqShQUUfEBukxMHkYrAD7OSCHcGsLJjSFQJO8FXvRXJ8lWy994dUoPqJJQ25/D0AAJ1ADxKgCs8k27Rq1pUzuMwhTMVTw+BUtXKo84zJYcPASaHDOVjY1qUZ1wZnSfJqsJkx7xJJBF/yophcpbDk2kGsZlGeOl9IKrGfyNPfzh373pB/4iR7xSvFka7hUkmaftJiUNgzWLxWYFVuFbrN8sDjZBuSK8zx8tuFJ4GpwVyd9wZU4peDpxRpVVVjL7V2rV9DNZp8JjzxM2q+Hwu4NZHDYwJTfc0VwbsHpXm6uJpUzSYdQq0rEg+VB2HpBIpreJuRS02WjJF7MWysAJoWcC4edGcIskTVrLU61wqwrb07a9rElzyBGMGRuDVnQeANFc5SEkBMV3L2gUkmJrVxdC/+bIcFjymyvrSexyVGxoX2pc0AQd6zeDzMhdzWXKm2KshsncVAqkvGiaFKzPUYqFx+DNRSOcjS4TE3iaJIxAG9YZGaqBtR/AYsECTQa1GjNMlzQJHiFP7PZ8pswTKPy8qrZszqHhqnkwvBroTceSmJJ5KfY9DLiVjUk7/Wg+b5Z3iZG9VsK8RYG1EpOm5rSs23IJQ1M2nJ1RUH3BUxWncatINC8vMvkKMD/ejHI9qYYQ3Ta+BmV5KtS4192QJsbnhFbLK8vKEBMgnievE0IzB1hHiUSCDuN4tyooy4VNHSqAU7ngOJv0vWqXCM6bbJT2cQqSFkq5xbnahuMZKJBuRy40Lw3aV4qT4NTZcISplWvwp/EsEjwm4nmOtX8xzDvAhQITrSJFvDcxPmCK8/Ko8NLku4yj/cU8X3rRGsyFbdOlVM4z1DDJU4JB8OkbqmZF7RE1ezULKRKgrSLR6V5125zEyhokAJbLiuZK16ED/QTWvBgjLqFF9jJlyyjickGHO0DGDKMSHFusqIKW0KALgUlJUIPwkLKkkck8OOZa+1J84hbrwSsLVOi8Np2CGzuABbrEm9ZzChovo75RDeoBRE2ST4ogE+wmhmY6O8V3erRqOnVc6ZtMcYr1vQhiuldmR555ad1R6bi8c3ikd8yZ4rSfiR1PNPUescRQVBrI4F7EYYIxCQtCSTpWNjBIInzBEGtYzmLeISVohK0/EkCAoG2tKeF4kbXkcahLFFxcofY0QyytRn9y7lD/8AHRbj+hqXMMboxZIGy0/pVXKB/wD0N2/F+hp/aBlX3lRCVbpOx5Cs3Bfk02Nz904hDaRYpB+poN2lwIW5J8KvzrT4XLPEHSIOiBPnQvtDgFKCVC5BrHOajk4NKhtj5My12fJEzSomhLwEBNvKlVLfkn6UfBim8SZSDwrT4LESnTxNZ1nLllQlJ3o7gVd0tJKSfEOHCankgmZYhPCLUgkHauv6viFUM+U4l5UAwYIt++VUxiXY2PtUtK5Kb0a/LsXCJJohh8wTczBrAB542hXsaQceB2V7Gk9N3aYyz0ei40goCtV6qstKIsqJrDnF4jbxxyvVnDYrEcl+xq0W4rk71yftThXdVjq9aBBh7gmizrr6j8Kj5pNS4VT0/Af7TR3rwRtNlLA4F7iPrRlOAPdySJqOXzsg/wBpqJzD4hVoV/aaRu33Q20USMYbUNhVg4NaYj86pN5fiLWV7USQ3iEj4SfSkn9GgKSLzTDh2E1O3krnxAR51byNxwJOpJnyom8pxaPD4fPhzNSjKN0zRF6rZMp5TgFKWQq1W80y4oSSXAlI4qIA8qE4bPWUkn7ykwLq7twpHC6wkisT20znF6w4pSVMFXhLagtBgkpQqPhVo4He/KtcMcaqh3NnomEZKkakuBaeaSFAefL1qIZKpapmPKsV2H7SFTgZH/iLkJglJULahI5b8vir0hDzkk6D++dK1GL5QVlcFcWCMxUzhUnv3Lm4HxLVB4Dz4m1DMi+0lOIU5hFIS0oyWVEmFAbIXP4rHlN9orz/ALZZsp3FrWozCgnoEi0DpQVClAocSSFCFA8bG31ANfQLp4RjrXJ5LzzlLY9YyXG4RKm8U4O7AdcQUoKjsjVqI0pBR4xwMzvaK3SMHg3WNbWlSSDBBO487g14pg3DiEhlTnd6UuKBcJVKiS65yCZMRFgEDjR37Oc2WpD7V/jQ4OQSRpJHK9ZcvTwhj2rlf7LLPKcuextMO0lBVudt/SvKe272vNHEi4DLSPIwlX0K5r10Nq1kATYbV4/mDgcxOOxR271TaOpAKEx/SJ9qTpYX1Df8/nAuedYqMxiEyfWpsqytTzzbSbqWoADnJ28zSS1Ox+tEssy1ZUyWFgOqc03BSEXAClOEwDJsOl+APqZI0nKjFjdvU2ubnCYZhODeaL6koTrAKm0pVOswoXnUSdqnybsphu7U7hwoEi6HVJJSkb6FCNV7zyjqKxmd41RxCgfmUDPDSbz6Ee1bjsLiFCEKFiJQoceCknrEEeo5V85lyyiu/c9/HCLfbt2OYXDaX0eD8QM1qsbigCTpBsONUs1wq5VCb8D+tABhsSJKtRmoRze2rKR9OXMnRrc1xoLaY3j9KA4fH+IBddZxaw2CpBJFoqLENOuGUogGhPVu3JGd5XHt8BQvI6UqDpyh6K5WX1F5K/qma4Za18o9hUgy1r5R7VCl3rTw51rL6hjssLwLajJSD6UhlrXyj2FRd51pyXetN6iBZMMva+Uewp/3Br5R7VCl3rXe+60d0dZMMA18o9qeMG38o9qrh6nd71plOILLAwjfyinDCt8h7VV7ynBymU0dZa+7N8hXRh0chVULruqm3R1lsMI5Cl3KOQqsFV2aO6OstBpHKsp9p2eow2AWArSp0aBG8GNUek+9aL9+leU9vGlYt1xCghehXhE+NCBZMEbSLnz6CNnS4pZp0l25OU1Hls85y/MlhWoKInkSIvbb0r0fCdkH8yy9tTJ0JXiFlwEmFBKWwlYRsSFd5tG9ec/c+7VCTcFNjZQVMi3G4j2516zk3bhTaGFMp0t6CO6Ekd4lRK0lI4EbEXsYn4T6Mce+RQ7dyjlrByZpezHZ5jL4LhALbZaDzkIkOK1KSJsJVO3D1rSZw8lGGdWIs0sgjqkwQfUUHZx4eZUcQWzK1rA0gjuyolu15UEkSR58aG9l1HEYDEYML8TanGUqINkKJLSikwbEKEfy1CcPTn7/AIf4FnLeOyPD+0DvicN7rN4t8RIg+VS4OFIQeQ/Ik1fzzLXcI+prEoCFHxCYUhaSo3SRYjcc7cDVHD4poEhILZ6BK02tZKtieh9K9+Moyeydpnmu0qodmDSv4awJt9Zt+laH7LsWsZgEADQtpaFSCdRQgqSEkWB1JnymjmJ7Glllpa3EvpKmysJQlpSAqSEKMkKQTaQEkmAJmxvsfmLH3hQBabAASAR3aieCBKoJEm24rN1GWDxSafwWjjnFrZGkweLLTT7rgCNCFLk7eBJIJ9q+ckNrW1JNtalX2khIUdr3H0r6S7R5YrEYN5hKtKnGykHkbGL8DEetfO3doQNN1BJNwYCr8R/vyrF/T8nqKTff+f8AR8hTbwEnf6cK2/YrKGQpD2pQUhQMeCJFxZSTaR9axzDsmTxJJ8hatTkGL0hax+BGoAiZVISiTsPEoG/y1vk0oNrwLFXJWV84yFxvW5qB7tT3eFSgkKX3qh4CbqlMbTcRWi7AZkkAsqXtC0TGyuII3SCSD8pvYTRfIcE29hh94QH/ABrUgrKrAwFjwkEgqBMTEk0595nDCG0MsEm2hCEquQLE+IkkxvxFeDmjCeNRTdnq4ZSjJv4NxrlAUoRYSVEAdbm1ZPtf2gW0lv7spokuISqUqWVa1BISkadPUmZ5RQXNO1SSQk6lqFrDSNym5V1BFhQ7I8UrF45tJSAhoF60nxAFKNRPVU7Vn9NQTnL4Emo22elLfb5Uz70gVWLRpi2OteN6zIWW/viKVUPu3WlXeqw2PvUoTTEtnnUoa60qoWhCpEil93866ljzonUKDXQKelmnBmKbgFHEg06ndzNIYcUaO1ZwA08Gu91Xe6onanNVdNODNO7oUyO1Ggda4YIgnex/WpENCuhoV1HannODfebYx+DQpQcQ2txqCZKmTKgkfzNybbwKxWCzFatbhJKlWt1M16P2nR91zBjFAeBUBY4K0+FxJ821Ae9ed5lhE4XGPYY3ShxSU8igDU0oxwKdJPQ19j/ScqaMvWxuKZJjnWXld24gpWtMpWLFJiCFjiNQMcRarDLPcsqQ7qHdrCtVh3kgHU2rVuCtKpEm0kCqzeTnFOaw+hEaUgKCk2CSTATMQAPcVpMz7Ll7L0th1CXGlaiVq/hrkmyVplQsdingNor0c2FSkprhp/chgzSScXymjUZLjNLDIJLza1lvXFwFpUdJ5eEuo/qTXcre+7Y86iAHQUrJgDWlRGqdrqSSP/cHOsLljWJwJbL2kJMuNwtDqVFr/iJSDqBTqiYBvFFM/wC0zWJZT3bzbT0qSU3UpekAag5OlsEIRveePPH1fTeq9o/uacGTVOMiT7YcoexGJaDSmlJCI0a0BxCpUSSFHYjTF9xtxrzhWCDaihaIUmxChcHjUSs6WFSCZuSQZ8zb86N4VxGM0h1ZbWLawASU/KoEiehm1Y4XFKPg0qK+BpxrriVJGIdSFaZGswdMQJFxsON4E0Ow+YrYeIuCDaDbTwg8Qd60LnZQNXSl52LqKHWDAmB4UAmTTM37P96xqbbcC0gHS4E6gTPwEAahIgpjiDR4Rzt9zV4T7TkqwL7ap70MLCDzURp3G0Az6b7V5Kt8wR1rUZH2UdC0HEJ7tkyFkOshekg7I1ahNhOm01qs4yjKm2QplpsvKIv3qVIaAvPcvPEKJ2+vQvh1g6XFiSg2tjzvDZG6sak6QgRKlqKU+WqImZtv0o9g3EpZKESdSkFSjbVpkjSIkJ1at97GntYdBWVvYhLwCYShLbgSmLiySE2OwBIuaiwzQU7pSpS9RSJKUp8SrWAJm0bmbVfLkxxxupW2RhGcprikHcY8sJQ2lSgEtIOlKiAVqQ46ZA38S2B60IbcCXCREAgDrBBSetjhj/SaI492XVqT86tP9Kilv64Zn++g+FgkH8IlfmAJA/8AjLX9leUnSPQZJiXZJJ8vay/9XirVfZphPC++d1rDYP8AK2Lkep+lYt53SknkPfkfUWr1Tstge4wTTZsQgKP/ADL8Rn3rF1uRQxV5FlyEVKNMUu1JTgOxriyDBm/KvD3QtEes0qk7vp9a7QtDaEgeHvTgqoEgVKE+dKKTBftTgsc6hb42mncNqY4n1Xrs1ElUCnoTvNqZcgJAacDUZN6U0yZ3KJw4K6FzUSSJvXb1TZtHJkuq8V0qiowFcKXrR5OH6q6lQqOntqvRV3yC2Ae3eX95glmPE2Q4PIWX/pJPpXmbrwcVqc7tZ0oTLjbalaUw2gaiJP4Ui/IV7S+kEFKhIUCCOaSII9q8fbyiF4nCqspIUkK4jSR4vQaXP6BXpdHkaTj4HSvggYdaSbfdk78EDztNXkZuNu8w4/paP0M1hc8wyipTsROlahyUsqS5bkHUOJ/t51WVh+7SgqPiUCdF5Sm2kq5FVyByAPEV7cFKStTf3M7cb/tR6Kc7BgKdRABACWm7SdRA8Nr3qZ7ErbQHQ44lJEpKVFKYMQfCREk15uy4tXwgmNzwHmo2HrXp/ZvDjF5cMOVJClNLQFQVBKml60EbT8EVDLGMWrk3zyWxycr4M12lXh3VJfAAdW2A7phIWsEpK9IEAqAExub1ncOG0nwqUgjnCwfyI+tbLJvstXiGS89iO7A1eBDepR0kj4lKATMTsd68/wA1wZZfW3JOlRAJ4jgfaqbRbqIOUuQ+rMWzYqCvcCesg8hfpXcTh0oTrUAlOoJJgm51EQAL2SeVZdlw608fEn8xW9xraVoKXGVvNhaXFhtwNkBIWJ1QbHUdh7VKdJhXJmnM4aAsJ9IpiM6KrBIHUnbzoxicny1zSltxWFgglT6HFqUDuglBKBHzaR1mjauyuUrQA3iCiN1LeEkm06SAOHIUbgCpGSexiwnwwOo/Si/ZRRCw6q+gKdMj/wAtJULeiRU73YrCI+HMUAHaVtGRzgHz9qs9kMvDnepkgBKRMAkgrSYiRuEEdNXGjnnj19qo7HGSlyNSohXVP1UnwD/7GG/76YzgVqbT3aSorAO1kpJUW5Ow8CY9q04yllBA06lW+M6yfh/CAE7oB23nnFEmspUQPCEImwtIAHBsbesbV58syRoqu5jj2a/iMoUsEuPoRpTcafjXKuMBJ2kdb16W6kDjx2rznD4lS877nVKGSsJEAX7oalGOMk+lblQHGSfoP81g633a34v7k218FlbiAAJ84mqjuLEqiY4dKbKRMnhaZmeVh++lQh8C+x9P1rDpE5vknDnMKnyV/iuVXUpRMlCvUGlR0j4G2iFQbcakBIH53qklf+aeDUKZPYtg+nrT0njNU9Vd7y3Gj2BZdCutOP7vVEOEbU9KtVhM01tgsva+ddK/+tUlWE78IvSDyrRPl+zTK/kNl4KpxVwqgh9U/DPmf8U4LXwA8pn2pjlRcC9r10uDnf6e9UO9XAEJB5yZNP7tfGKKAWy9+5ri3/IetVg2eY9KcEGQbW5/qK46y0hy0SJ68KwHbZHc41p5N+8RCpsCU+BYPQoUkVu0trsr9x6Vi/tNw8MsuSJS4R/cmdv6K29M2siQ6dHmzKUlSiWlKWdQJW8T8U67BPGae1lOoghtE/1OEmZkhaiD7V612TwLCsK0vumyqFaiW0SSFquSRJMRRtDKE/DbyMfQVpn1sotpL8gdeDyPB9j8QvZlw8RKdKR/dCR6VpchwLmDeabdgalSAlQVCVnQZi0zP0red/xEk9SeXW/pWO7bYhIcYUFDUnVIBuLoUmfY0kOoc50PFuxf9trYzoYZbhGFidBAiFs65VaVQoHevIO0OcqxWKexCv8AiLKh0TshI8kBI9K232pgl5L6ZKSyltSgZhf8TwmNjorzeK9Lplcdv2IyfwzXfZblXfZihREpZQ4+rzQmG/8AWpB9KWa5wtpoFB3OhQkgEFJN4N9vrRX7MsxThWX3SklTpDaTAjQgEm/VSv8ATWZzdJU0EpudYtYWAVO/mPelUt8rT7KkFcIqt50FWUmPIg/nXHca1E8QdgB7zNUUYBfL/Un/ADR5HdLOpxptJCU+IuFRWsWKlJkJBjhEW41eWq5BbBSHkqVpSkkkgCIudhW47OO4kNOnCNpdXrbBSpQSNGlyTOpPHTx40BdQyXUva0ApAgAAJlMxIG/+wo32Sxq0NuFBg62gbTYpXuJ5xWbNP2NxX3HiGGc7zhFxgWR5LF/P+NNO/wC8Ob/+hR6L/wD0ojgcY+sgFaSZiVAAbW2MetTpzFdidPvG1eM+ofzCP5/2Nq/JjewzqnM0dccRCtLpUkSdKipKSkGSbbTPCvQH1qFkpWZO2qARzMmszk+Ut4d9xxJKlLCpBUm3i1K67zvRhWOOw5i1uYknn6UvVZlkmtVxQVFovrdOxBBA6W6ExffnUCXSLgbzueHtwqI4oFPM6gIhIABkXJVO+nhF5mqz+LSgGSRG8SqL/wApO1Z/dxSOouKeTxN/T9DSqk5mxkgObW8KbW4C2305Uqe/p+P+nOgnNSBRjnz6VSDxJsTt++FObcjdUTz6dKkmTCDRUrbhvNuO/WpCkxMyDPQ+o4UOC77q9Dv/ALVKgGePqdvegpKji+ALRqnjMfQVxtwRcGf+YDSeMjjVVaYMb7bSY8z7V0Ec+O4IFHZIBYSZ/Zt18qkbcA5RN6gbtMcbG+49DTyBFoBvuf0pk13QSbwyYB53IH/WnIdI2t6mq6XgIJJVfYDfhEzap1kKgAEASBcmx2AHv70U/kNOh6lmec8rn2FcS8Zt9KZsN7zsBB48Y3tVdbq/wpMT0k+p6zRpvlHahBLpAjSJneaapYESY+tUm1ORJCgYiLbdCqY9uFDsVlTzhuuwuBP7HCn1pcs6vIWcxyU7kRtv14+nSs527zBpzCKSkiUrbUAJ5wfoo1YGQrNiZ5SfbhUT3ZEKTCjY28JJkb/mKfHJRkpX2CZXJ+0GKQ13TRSEAg3AmSL8Z4VZVnONNu+jnphIv1CK0eD7GNR4FH0UNxuJ3qbD9k2QbybixJm3rWqWeO1pfgamYpzEOn43lK5wtavziqrrI+JJUTtBHAn/ADXpLfZhj5Ee/wAPGTx9qlbyttBBSmLQSJEif3vXfqtQuLT5PN+0AcfbCBse7c23UUR+prNDsy5BiNxKbj1Hvzr2deUtG2kJ8hsL7VxOWtp5bjcbXjypo/1BxVRXBNxTdnkv3J7QlCfAlII8OsahMkm/5V05G8uRpUlQVa3nI/KvWE4NsTAA6gJ+hrjmkEJ3JPK8RJM7Dah+ul4O1PKmOza9ypR4XAF+PlVtHZraQbidyo+wNelDu5kxYfJJI8wf3FcdSn8MpHCZPkL/AJflSS6ufkKiqMCOyqDMoWDFhoIBtq43g/rUnY/AOIS6HWyJLZ8QA2Cp3/5h71tHrmLi5mbTxkfv2qut28EKExBGxJIiNJmbdOFL+olKLi33DVMgCUzM7EQDzGwPPenLaJP4RbgVJ4k7CB6VK9qCiDqEwb8LbiDx8udRNuQQEAK1WmQbzfUPP86yU7GuhqkhMlIUOpvf3k7cqh7+QfCbCSQnUBeJVfwi8TPtVt5BJUR/D0iSCuJPIA7i+0zaq2BfcaWp4OBKiPCSAQoH40niZ8NoItccaeEVL+5jEYWkESeWwvGxICj9JrjTgccKArTE+NaFNhWn+bkYFRNPTr3CFTIS4pKQJBSF6Um+pIgiOVVXMESmWysndQASuJgJ20njy69DRYo+QUvgIrBSSlPcKAJE62LkGD8Sgd54UqhwuLAQAoKJEgmFHY9EUqopL6/cf9/yEQek8iTuOccDUrbp5R5UqVYWrMxOgqPMR1FJI1W1Ez1I48DwvXaVBQVjUWCjmfzqRhKE8JtFyepmbnc0qVUguaHSR1ToG3IkT09N66rEjiEi/KY5b0qVd2HqoqvkS3/5pG+0T+/0pyVTxMjeSfThSpV3cVEqgrSbA/So16gpIlAAEkEKPEWBEQYJ/d6VKqUkrHpIlRiSVAjSkj5dY9bmokKQu6VK3IPDxA33612lSrlci/BK0b6bk85FVn3UJJCiZETBNvYUqVFQTjbDqqsSXBMkaUkfECTtsSmRXXHNVtAt/MRPI12lXapDuC1ONCBCrAnof8U3vYG/vqmPPh7UqVJPghfInX9UFIi3iklUnoYFNW6D4TFxvv71ylSJ27A2MWsJiAYMyQY+h3NQ/fhpmDedOxkgiQZuN67SotUwDmnwQVCFXFjIufw7eYnpUOKxawrUk6DGoaeGobidpvSpVaK5oddqIVa3Fp7yyljVqJkn8INvIW/61MwpSUrTCVcVAlSgIMSUq8J233G1xXaVGS1VrualjSoH+AknutQOkSCElMkGAbEA3tf1rmNxmkFsKVBOzyULVEXIWnbYjhwrlKmTtEpL2pkTKkuJCFAkSCSCJAmCClVj0g05bTAnSolQIOhbdon5knlSpV0UqsWKTXJexY0IhLqQhxJOhAWlMCJgH+YgRbYULxeFCXS3dJEkwASk+GUmVQbkeIc9jSpVeEVKRscY69gsyCkaQUwJA1jUqATEq03pUqVbvQj9SHqM/9k="/>
          <p:cNvSpPr>
            <a:spLocks noChangeAspect="1" noChangeArrowheads="1"/>
          </p:cNvSpPr>
          <p:nvPr/>
        </p:nvSpPr>
        <p:spPr bwMode="auto">
          <a:xfrm>
            <a:off x="63500" y="-8429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2" name="AutoShape 38" descr="data:image/jpeg;base64,/9j/4AAQSkZJRgABAQAAAQABAAD/2wCEAAkGBhMSEBUSExQWExUWFBUVGBcUFBQUFxQUFBUVFBQUFRQXGyYeFxkkGRQUHy8gIycpLCwsFR4xNTAqNSYrLCkBCQoKDgwOGg8PGiwlHyUsLCwsLCwsLCwsLCwsLCwqLCwsLCwsLCwsLCwsLCwsLCwpLCwpKSwsLCwsLCwsLCwsLP/AABEIALcBEwMBIgACEQEDEQH/xAAcAAABBQEBAQAAAAAAAAAAAAAFAAIDBAYBBwj/xABDEAABAwIEAwYDBgUCAwkBAAABAgMRACEEBRIxQVFhBhMicYGRMlKhBxRCscHwI2KCktGi4UNy8RUWM1NUc5Oj4yT/xAAaAQADAQEBAQAAAAAAAAAAAAABAgMEAAUG/8QALBEAAgICAQMDAwMFAQAAAAAAAAECEQMSIQQxURMiQWGRoRSB8AUycdHhQv/aAAwDAQACEQMRAD8A3ZgCSbVE3ikkxNAns7SWom9VWMZ4SZrzVD6Grg1q3kjjUiEhQsaxxzE0byfHk2NFxoFIJKy4n8RpJyyPxH3qzroBmucKSSBRS8A4DKsDIgKqsMq7uVaifM1nm89XzqyvP1LFham1aFtfAUur8UVXXlWs3cPvQleanarTDoF5rqaAmi9/3ZPzmnJyIi2uoTm54GkzmalHjRcpDqKLCezyvnNMX2ZUbazVtjM43qNWe+KBXKTBqVU9lCPxGnjs2r5qJ4bNArer4WImjuwUZ89n3D+OnjJHAICqOhYqlj8YU0NmCgQezi/mpiezax+KiIxxppxh50d2P6aJcnyxxDkkyINUM0yZ1TqlA2m1GMqxpK4PI1OrEgqPQmm2qNiuPJnW8ueTVTE5c+pU2oxjs1KTAqvhs21Gp7tc0HQn7QYdZDcDgfyFAF4B2ZgVou02KUkNkcZ/ShaM1MXFVlJ2CMbRUVlhPxGKYllxJgXFWXscFJmajwGPBMcRU3J12HcUjq3HYgoNU8Uhwj4DIrUNYpOm9dS+k0imvAurMcpha/iBHnUhyq1jWoxQSU8KEYvCkiU0d77HKIFfwzhITuKr4ptSLEH0o4ylQUJFSvvjUBE+dd6lMOhlVAz8KvrSrUqKZ+GlXep9PyNqzGt4rhVhnGkSDVRGWqBmkcMvVJFa9YshswmHiE3ohhs0CADQpbitEFNNZWSm4qem3cbbk1OD7VSSFULzLF6yVcDQXUokACpsXrgCmWJJglIv4LBqdsLdaOnJdDe8mqOVL0IHOiwdJQZrPkk7oMaM93fivU76lJFqoKUoOHeBV7D4oFQmr1SEu2FMra8MqFEQUcqHd6fKpeEzWZ8s0JUibEORwqNDKFXqRog71Fi0AXFqZRsFlhvCJFxVxvEjTE0Kw+KtApz+FcCdQoV5BZdGPg9Ka8+Fb1Qw7a12NqnORqiQqm1XyAlITG9QFEbGp8LlRO5rqspINjQobknyK7pn5T+lVMTjNLyx/MaK5PhClwk/L/ihmb5OStSgdyad1qhebF3qVChpQEKmnN4JxFcxOs2IpElYZSbXIcz12Eom+/6UH+8g7i1Fu0DBUhEcAfyFZ5DCyI4081bFi2iZzApVYWqr9yCDapksORcRU4wSok3qdtfI/coP4hSas4bFKiTXXsNqHh3qkllwGItQaTQLphhxAWmQYqNlXhub0N/iIIHCmlpc9KVR+p1j8Tmmk+VNOOCgFReqWJypSjZVVn8M63FiR0qixxa4fILdmhGLRSoQgqImKVS9KXkrsvAWODTTRgBFEQ1Tw1SqbMoJbwBJiKmaydJN6ItgFUVXxBKVSNqZZXdFFF1ZScy1KdqgRgdSulGEhKxNMeKUC1VWTjkNfBxtaGwARTE5ggG9C14okkmkFJVWSU22aIxQaKG1jYXqphslAWVVFhnINF8Oo70VnlHgZ44sp4pMdKhbI4mrmZMKUJAk0LThXflNaoPdWZp+10XTjRwpYlzUKqtZQ4elWBkrkb1VJL5J2y5hAkC16trxlooY3gnEbVCpl4GSKVRtnWXlYm4irf3yBWfWpYMxUy8eY2NFwdhTC6MbIMGoW8cqaiylvVuIom5hwOFQnkjF0yiTaJskeUVmdtNJ50lSh1NT5OuVEdKrvNwsmeJrnNPGmck7I32FRvVIK+YUV1TVXFpAFImn2C0XMzeCQieX+KEKfTMiiOethSEDofyFZpWGUJq817mInwEnM0SLU0O6kmKBpwbhVMTV9xwoSLRU5QrsVTvgmwroT5113MEk0JVib1U7yVb0dbC6Di8Wk70nlJ0yDWdxCiFc6nSrWAkG9DRoDLKFQ4b1cTikmxg0MfwS0iTUJVG9GUa4Oi65CSlgG21docMeiu1Pka4h5rDunY2p68M4m5NXcrxzejxEetR5tmTWnSmCelLH3Q2VCuKUqohwaSTNW/uhUkjnQrCYjxUV+9Qmagnbso1wRN5Fbc0OzHK1JNjajX/ayQASfrVXFZu2Rc1rlFyRBWmZd9sJ3p7bibVNmDiFqkbVVZw0q6VDRlkw7hGUETVht2DFMwmBITvT1JjepPHLuymwSwToJvV0lNATiIFqcnM6vjesaZKcdnZeXjvHpiroIoKlyTNWF4ogV0sjXY6GNfJdVi0AxXVkEVlVYkF29axhoKQCL1eLlJcC+26Br+JQDEfSuttoVwFW1sJPCgGOxxaVHCu0yeRvb2oJvvpRtVXEZioCb0JXmZJmnKzSRtUH0027bOtBvKc8Q2rU5IBETeiicThVkkOb33I/MUD7OqQ64pKwICZE+dWsmwIL67eFCiB+n0q0cMowUXT/AMiOr7hZtpknwrn1BrmLwTJF3I9U1XUtDbpCeO/mKoY7Ah3el2hCVUjmpNWSdo8yQNAQoKInYg8uVZTtN2x+6oSAkKcWNXiGpKE3AMSJVI2No51pMZ2bbbCSgX43rP8Aavs6y8ltawElJCSuVCEkG8gHYjiIvwq05LagY4NkHYntsl5Wh8iVbQlIg/0CI862BUziEqShQUUfEBukxMHkYrAD7OSCHcGsLJjSFQJO8FXvRXJ8lWy994dUoPqJJQ25/D0AAJ1ADxKgCs8k27Rq1pUzuMwhTMVTw+BUtXKo84zJYcPASaHDOVjY1qUZ1wZnSfJqsJkx7xJJBF/yophcpbDk2kGsZlGeOl9IKrGfyNPfzh373pB/4iR7xSvFka7hUkmaftJiUNgzWLxWYFVuFbrN8sDjZBuSK8zx8tuFJ4GpwVyd9wZU4peDpxRpVVVjL7V2rV9DNZp8JjzxM2q+Hwu4NZHDYwJTfc0VwbsHpXm6uJpUzSYdQq0rEg+VB2HpBIpreJuRS02WjJF7MWysAJoWcC4edGcIskTVrLU61wqwrb07a9rElzyBGMGRuDVnQeANFc5SEkBMV3L2gUkmJrVxdC/+bIcFjymyvrSexyVGxoX2pc0AQd6zeDzMhdzWXKm2KshsncVAqkvGiaFKzPUYqFx+DNRSOcjS4TE3iaJIxAG9YZGaqBtR/AYsECTQa1GjNMlzQJHiFP7PZ8pswTKPy8qrZszqHhqnkwvBroTceSmJJ5KfY9DLiVjUk7/Wg+b5Z3iZG9VsK8RYG1EpOm5rSs23IJQ1M2nJ1RUH3BUxWncatINC8vMvkKMD/ejHI9qYYQ3Ta+BmV5KtS4192QJsbnhFbLK8vKEBMgnievE0IzB1hHiUSCDuN4tyooy4VNHSqAU7ngOJv0vWqXCM6bbJT2cQqSFkq5xbnahuMZKJBuRy40Lw3aV4qT4NTZcISplWvwp/EsEjwm4nmOtX8xzDvAhQITrSJFvDcxPmCK8/Ko8NLku4yj/cU8X3rRGsyFbdOlVM4z1DDJU4JB8OkbqmZF7RE1ezULKRKgrSLR6V5125zEyhokAJbLiuZK16ED/QTWvBgjLqFF9jJlyyjickGHO0DGDKMSHFusqIKW0KALgUlJUIPwkLKkkck8OOZa+1J84hbrwSsLVOi8Np2CGzuABbrEm9ZzChovo75RDeoBRE2ST4ogE+wmhmY6O8V3erRqOnVc6ZtMcYr1vQhiuldmR555ad1R6bi8c3ikd8yZ4rSfiR1PNPUescRQVBrI4F7EYYIxCQtCSTpWNjBIInzBEGtYzmLeISVohK0/EkCAoG2tKeF4kbXkcahLFFxcofY0QyytRn9y7lD/8AHRbj+hqXMMboxZIGy0/pVXKB/wD0N2/F+hp/aBlX3lRCVbpOx5Cs3Bfk02Nz904hDaRYpB+poN2lwIW5J8KvzrT4XLPEHSIOiBPnQvtDgFKCVC5BrHOajk4NKhtj5My12fJEzSomhLwEBNvKlVLfkn6UfBim8SZSDwrT4LESnTxNZ1nLllQlJ3o7gVd0tJKSfEOHCankgmZYhPCLUgkHauv6viFUM+U4l5UAwYIt++VUxiXY2PtUtK5Kb0a/LsXCJJohh8wTczBrAB542hXsaQceB2V7Gk9N3aYyz0ei40goCtV6qstKIsqJrDnF4jbxxyvVnDYrEcl+xq0W4rk71yftThXdVjq9aBBh7gmizrr6j8Kj5pNS4VT0/Af7TR3rwRtNlLA4F7iPrRlOAPdySJqOXzsg/wBpqJzD4hVoV/aaRu33Q20USMYbUNhVg4NaYj86pN5fiLWV7USQ3iEj4SfSkn9GgKSLzTDh2E1O3krnxAR51byNxwJOpJnyom8pxaPD4fPhzNSjKN0zRF6rZMp5TgFKWQq1W80y4oSSXAlI4qIA8qE4bPWUkn7ykwLq7twpHC6wkisT20znF6w4pSVMFXhLagtBgkpQqPhVo4He/KtcMcaqh3NnomEZKkakuBaeaSFAefL1qIZKpapmPKsV2H7SFTgZH/iLkJglJULahI5b8vir0hDzkk6D++dK1GL5QVlcFcWCMxUzhUnv3Lm4HxLVB4Dz4m1DMi+0lOIU5hFIS0oyWVEmFAbIXP4rHlN9orz/ALZZsp3FrWozCgnoEi0DpQVClAocSSFCFA8bG31ANfQLp4RjrXJ5LzzlLY9YyXG4RKm8U4O7AdcQUoKjsjVqI0pBR4xwMzvaK3SMHg3WNbWlSSDBBO487g14pg3DiEhlTnd6UuKBcJVKiS65yCZMRFgEDjR37Oc2WpD7V/jQ4OQSRpJHK9ZcvTwhj2rlf7LLPKcuextMO0lBVudt/SvKe272vNHEi4DLSPIwlX0K5r10Nq1kATYbV4/mDgcxOOxR271TaOpAKEx/SJ9qTpYX1Df8/nAuedYqMxiEyfWpsqytTzzbSbqWoADnJ28zSS1Ox+tEssy1ZUyWFgOqc03BSEXAClOEwDJsOl+APqZI0nKjFjdvU2ubnCYZhODeaL6koTrAKm0pVOswoXnUSdqnybsphu7U7hwoEi6HVJJSkb6FCNV7zyjqKxmd41RxCgfmUDPDSbz6Ee1bjsLiFCEKFiJQoceCknrEEeo5V85lyyiu/c9/HCLfbt2OYXDaX0eD8QM1qsbigCTpBsONUs1wq5VCb8D+tABhsSJKtRmoRze2rKR9OXMnRrc1xoLaY3j9KA4fH+IBddZxaw2CpBJFoqLENOuGUogGhPVu3JGd5XHt8BQvI6UqDpyh6K5WX1F5K/qma4Za18o9hUgy1r5R7VCl3rTw51rL6hjssLwLajJSD6UhlrXyj2FRd51pyXetN6iBZMMva+Uewp/3Br5R7VCl3rXe+60d0dZMMA18o9qeMG38o9qrh6nd71plOILLAwjfyinDCt8h7VV7ynBymU0dZa+7N8hXRh0chVULruqm3R1lsMI5Cl3KOQqsFV2aO6OstBpHKsp9p2eow2AWArSp0aBG8GNUek+9aL9+leU9vGlYt1xCghehXhE+NCBZMEbSLnz6CNnS4pZp0l25OU1Hls85y/MlhWoKInkSIvbb0r0fCdkH8yy9tTJ0JXiFlwEmFBKWwlYRsSFd5tG9ec/c+7VCTcFNjZQVMi3G4j2516zk3bhTaGFMp0t6CO6Ekd4lRK0lI4EbEXsYn4T6Mce+RQ7dyjlrByZpezHZ5jL4LhALbZaDzkIkOK1KSJsJVO3D1rSZw8lGGdWIs0sgjqkwQfUUHZx4eZUcQWzK1rA0gjuyolu15UEkSR58aG9l1HEYDEYML8TanGUqINkKJLSikwbEKEfy1CcPTn7/AIf4FnLeOyPD+0DvicN7rN4t8RIg+VS4OFIQeQ/Ik1fzzLXcI+prEoCFHxCYUhaSo3SRYjcc7cDVHD4poEhILZ6BK02tZKtieh9K9+Moyeydpnmu0qodmDSv4awJt9Zt+laH7LsWsZgEADQtpaFSCdRQgqSEkWB1JnymjmJ7Glllpa3EvpKmysJQlpSAqSEKMkKQTaQEkmAJmxvsfmLH3hQBabAASAR3aieCBKoJEm24rN1GWDxSafwWjjnFrZGkweLLTT7rgCNCFLk7eBJIJ9q+ckNrW1JNtalX2khIUdr3H0r6S7R5YrEYN5hKtKnGykHkbGL8DEetfO3doQNN1BJNwYCr8R/vyrF/T8nqKTff+f8AR8hTbwEnf6cK2/YrKGQpD2pQUhQMeCJFxZSTaR9axzDsmTxJJ8hatTkGL0hax+BGoAiZVISiTsPEoG/y1vk0oNrwLFXJWV84yFxvW5qB7tT3eFSgkKX3qh4CbqlMbTcRWi7AZkkAsqXtC0TGyuII3SCSD8pvYTRfIcE29hh94QH/ABrUgrKrAwFjwkEgqBMTEk0595nDCG0MsEm2hCEquQLE+IkkxvxFeDmjCeNRTdnq4ZSjJv4NxrlAUoRYSVEAdbm1ZPtf2gW0lv7spokuISqUqWVa1BISkadPUmZ5RQXNO1SSQk6lqFrDSNym5V1BFhQ7I8UrF45tJSAhoF60nxAFKNRPVU7Vn9NQTnL4Emo22elLfb5Uz70gVWLRpi2OteN6zIWW/viKVUPu3WlXeqw2PvUoTTEtnnUoa60qoWhCpEil93866ljzonUKDXQKelmnBmKbgFHEg06ndzNIYcUaO1ZwA08Gu91Xe6onanNVdNODNO7oUyO1Ggda4YIgnex/WpENCuhoV1HannODfebYx+DQpQcQ2txqCZKmTKgkfzNybbwKxWCzFatbhJKlWt1M16P2nR91zBjFAeBUBY4K0+FxJ821Ae9ed5lhE4XGPYY3ShxSU8igDU0oxwKdJPQ19j/ScqaMvWxuKZJjnWXld24gpWtMpWLFJiCFjiNQMcRarDLPcsqQ7qHdrCtVh3kgHU2rVuCtKpEm0kCqzeTnFOaw+hEaUgKCk2CSTATMQAPcVpMz7Ll7L0th1CXGlaiVq/hrkmyVplQsdingNor0c2FSkprhp/chgzSScXymjUZLjNLDIJLza1lvXFwFpUdJ5eEuo/qTXcre+7Y86iAHQUrJgDWlRGqdrqSSP/cHOsLljWJwJbL2kJMuNwtDqVFr/iJSDqBTqiYBvFFM/wC0zWJZT3bzbT0qSU3UpekAag5OlsEIRveePPH1fTeq9o/uacGTVOMiT7YcoexGJaDSmlJCI0a0BxCpUSSFHYjTF9xtxrzhWCDaihaIUmxChcHjUSs6WFSCZuSQZ8zb86N4VxGM0h1ZbWLawASU/KoEiehm1Y4XFKPg0qK+BpxrriVJGIdSFaZGswdMQJFxsON4E0Ow+YrYeIuCDaDbTwg8Qd60LnZQNXSl52LqKHWDAmB4UAmTTM37P96xqbbcC0gHS4E6gTPwEAahIgpjiDR4Rzt9zV4T7TkqwL7ap70MLCDzURp3G0Az6b7V5Kt8wR1rUZH2UdC0HEJ7tkyFkOshekg7I1ahNhOm01qs4yjKm2QplpsvKIv3qVIaAvPcvPEKJ2+vQvh1g6XFiSg2tjzvDZG6sak6QgRKlqKU+WqImZtv0o9g3EpZKESdSkFSjbVpkjSIkJ1at97GntYdBWVvYhLwCYShLbgSmLiySE2OwBIuaiwzQU7pSpS9RSJKUp8SrWAJm0bmbVfLkxxxupW2RhGcprikHcY8sJQ2lSgEtIOlKiAVqQ46ZA38S2B60IbcCXCREAgDrBBSetjhj/SaI492XVqT86tP9Kilv64Zn++g+FgkH8IlfmAJA/8AjLX9leUnSPQZJiXZJJ8vay/9XirVfZphPC++d1rDYP8AK2Lkep+lYt53SknkPfkfUWr1Tstge4wTTZsQgKP/ADL8Rn3rF1uRQxV5FlyEVKNMUu1JTgOxriyDBm/KvD3QtEes0qk7vp9a7QtDaEgeHvTgqoEgVKE+dKKTBftTgsc6hb42mncNqY4n1Xrs1ElUCnoTvNqZcgJAacDUZN6U0yZ3KJw4K6FzUSSJvXb1TZtHJkuq8V0qiowFcKXrR5OH6q6lQqOntqvRV3yC2Ae3eX95glmPE2Q4PIWX/pJPpXmbrwcVqc7tZ0oTLjbalaUw2gaiJP4Ui/IV7S+kEFKhIUCCOaSII9q8fbyiF4nCqspIUkK4jSR4vQaXP6BXpdHkaTj4HSvggYdaSbfdk78EDztNXkZuNu8w4/paP0M1hc8wyipTsROlahyUsqS5bkHUOJ/t51WVh+7SgqPiUCdF5Sm2kq5FVyByAPEV7cFKStTf3M7cb/tR6Kc7BgKdRABACWm7SdRA8Nr3qZ7ErbQHQ44lJEpKVFKYMQfCREk15uy4tXwgmNzwHmo2HrXp/ZvDjF5cMOVJClNLQFQVBKml60EbT8EVDLGMWrk3zyWxycr4M12lXh3VJfAAdW2A7phIWsEpK9IEAqAExub1ncOG0nwqUgjnCwfyI+tbLJvstXiGS89iO7A1eBDepR0kj4lKATMTsd68/wA1wZZfW3JOlRAJ4jgfaqbRbqIOUuQ+rMWzYqCvcCesg8hfpXcTh0oTrUAlOoJJgm51EQAL2SeVZdlw608fEn8xW9xraVoKXGVvNhaXFhtwNkBIWJ1QbHUdh7VKdJhXJmnM4aAsJ9IpiM6KrBIHUnbzoxicny1zSltxWFgglT6HFqUDuglBKBHzaR1mjauyuUrQA3iCiN1LeEkm06SAOHIUbgCpGSexiwnwwOo/Si/ZRRCw6q+gKdMj/wAtJULeiRU73YrCI+HMUAHaVtGRzgHz9qs9kMvDnepkgBKRMAkgrSYiRuEEdNXGjnnj19qo7HGSlyNSohXVP1UnwD/7GG/76YzgVqbT3aSorAO1kpJUW5Ow8CY9q04yllBA06lW+M6yfh/CAE7oB23nnFEmspUQPCEImwtIAHBsbesbV58syRoqu5jj2a/iMoUsEuPoRpTcafjXKuMBJ2kdb16W6kDjx2rznD4lS877nVKGSsJEAX7oalGOMk+lblQHGSfoP81g633a34v7k218FlbiAAJ84mqjuLEqiY4dKbKRMnhaZmeVh++lQh8C+x9P1rDpE5vknDnMKnyV/iuVXUpRMlCvUGlR0j4G2iFQbcakBIH53qklf+aeDUKZPYtg+nrT0njNU9Vd7y3Gj2BZdCutOP7vVEOEbU9KtVhM01tgsva+ddK/+tUlWE78IvSDyrRPl+zTK/kNl4KpxVwqgh9U/DPmf8U4LXwA8pn2pjlRcC9r10uDnf6e9UO9XAEJB5yZNP7tfGKKAWy9+5ri3/IetVg2eY9KcEGQbW5/qK46y0hy0SJ68KwHbZHc41p5N+8RCpsCU+BYPQoUkVu0trsr9x6Vi/tNw8MsuSJS4R/cmdv6K29M2siQ6dHmzKUlSiWlKWdQJW8T8U67BPGae1lOoghtE/1OEmZkhaiD7V612TwLCsK0vumyqFaiW0SSFquSRJMRRtDKE/DbyMfQVpn1sotpL8gdeDyPB9j8QvZlw8RKdKR/dCR6VpchwLmDeabdgalSAlQVCVnQZi0zP0red/xEk9SeXW/pWO7bYhIcYUFDUnVIBuLoUmfY0kOoc50PFuxf9trYzoYZbhGFidBAiFs65VaVQoHevIO0OcqxWKexCv8AiLKh0TshI8kBI9K232pgl5L6ZKSyltSgZhf8TwmNjorzeK9Lplcdv2IyfwzXfZblXfZihREpZQ4+rzQmG/8AWpB9KWa5wtpoFB3OhQkgEFJN4N9vrRX7MsxThWX3SklTpDaTAjQgEm/VSv8ATWZzdJU0EpudYtYWAVO/mPelUt8rT7KkFcIqt50FWUmPIg/nXHca1E8QdgB7zNUUYBfL/Un/ADR5HdLOpxptJCU+IuFRWsWKlJkJBjhEW41eWq5BbBSHkqVpSkkkgCIudhW47OO4kNOnCNpdXrbBSpQSNGlyTOpPHTx40BdQyXUva0ApAgAAJlMxIG/+wo32Sxq0NuFBg62gbTYpXuJ5xWbNP2NxX3HiGGc7zhFxgWR5LF/P+NNO/wC8Ob/+hR6L/wD0ojgcY+sgFaSZiVAAbW2MetTpzFdidPvG1eM+ofzCP5/2Nq/JjewzqnM0dccRCtLpUkSdKipKSkGSbbTPCvQH1qFkpWZO2qARzMmszk+Ut4d9xxJKlLCpBUm3i1K67zvRhWOOw5i1uYknn6UvVZlkmtVxQVFovrdOxBBA6W6ExffnUCXSLgbzueHtwqI4oFPM6gIhIABkXJVO+nhF5mqz+LSgGSRG8SqL/wApO1Z/dxSOouKeTxN/T9DSqk5mxkgObW8KbW4C2305Uqe/p+P+nOgnNSBRjnz6VSDxJsTt++FObcjdUTz6dKkmTCDRUrbhvNuO/WpCkxMyDPQ+o4UOC77q9Dv/ALVKgGePqdvegpKji+ALRqnjMfQVxtwRcGf+YDSeMjjVVaYMb7bSY8z7V0Ec+O4IFHZIBYSZ/Zt18qkbcA5RN6gbtMcbG+49DTyBFoBvuf0pk13QSbwyYB53IH/WnIdI2t6mq6XgIJJVfYDfhEzap1kKgAEASBcmx2AHv70U/kNOh6lmec8rn2FcS8Zt9KZsN7zsBB48Y3tVdbq/wpMT0k+p6zRpvlHahBLpAjSJneaapYESY+tUm1ORJCgYiLbdCqY9uFDsVlTzhuuwuBP7HCn1pcs6vIWcxyU7kRtv14+nSs527zBpzCKSkiUrbUAJ5wfoo1YGQrNiZ5SfbhUT3ZEKTCjY28JJkb/mKfHJRkpX2CZXJ+0GKQ13TRSEAg3AmSL8Z4VZVnONNu+jnphIv1CK0eD7GNR4FH0UNxuJ3qbD9k2QbybixJm3rWqWeO1pfgamYpzEOn43lK5wtavziqrrI+JJUTtBHAn/ADXpLfZhj5Ee/wAPGTx9qlbyttBBSmLQSJEif3vXfqtQuLT5PN+0AcfbCBse7c23UUR+prNDsy5BiNxKbj1Hvzr2deUtG2kJ8hsL7VxOWtp5bjcbXjypo/1BxVRXBNxTdnkv3J7QlCfAlII8OsahMkm/5V05G8uRpUlQVa3nI/KvWE4NsTAA6gJ+hrjmkEJ3JPK8RJM7Dah+ul4O1PKmOza9ypR4XAF+PlVtHZraQbidyo+wNelDu5kxYfJJI8wf3FcdSn8MpHCZPkL/AJflSS6ufkKiqMCOyqDMoWDFhoIBtq43g/rUnY/AOIS6HWyJLZ8QA2Cp3/5h71tHrmLi5mbTxkfv2qut28EKExBGxJIiNJmbdOFL+olKLi33DVMgCUzM7EQDzGwPPenLaJP4RbgVJ4k7CB6VK9qCiDqEwb8LbiDx8udRNuQQEAK1WmQbzfUPP86yU7GuhqkhMlIUOpvf3k7cqh7+QfCbCSQnUBeJVfwi8TPtVt5BJUR/D0iSCuJPIA7i+0zaq2BfcaWp4OBKiPCSAQoH40niZ8NoItccaeEVL+5jEYWkESeWwvGxICj9JrjTgccKArTE+NaFNhWn+bkYFRNPTr3CFTIS4pKQJBSF6Um+pIgiOVVXMESmWysndQASuJgJ20njy69DRYo+QUvgIrBSSlPcKAJE62LkGD8Sgd54UqhwuLAQAoKJEgmFHY9EUqopL6/cf9/yEQek8iTuOccDUrbp5R5UqVYWrMxOgqPMR1FJI1W1Ez1I48DwvXaVBQVjUWCjmfzqRhKE8JtFyepmbnc0qVUguaHSR1ToG3IkT09N66rEjiEi/KY5b0qVd2HqoqvkS3/5pG+0T+/0pyVTxMjeSfThSpV3cVEqgrSbA/So16gpIlAAEkEKPEWBEQYJ/d6VKqUkrHpIlRiSVAjSkj5dY9bmokKQu6VK3IPDxA33612lSrlci/BK0b6bk85FVn3UJJCiZETBNvYUqVFQTjbDqqsSXBMkaUkfECTtsSmRXXHNVtAt/MRPI12lXapDuC1ONCBCrAnof8U3vYG/vqmPPh7UqVJPghfInX9UFIi3iklUnoYFNW6D4TFxvv71ylSJ27A2MWsJiAYMyQY+h3NQ/fhpmDedOxkgiQZuN67SotUwDmnwQVCFXFjIufw7eYnpUOKxawrUk6DGoaeGobidpvSpVaK5oddqIVa3Fp7yyljVqJkn8INvIW/61MwpSUrTCVcVAlSgIMSUq8J233G1xXaVGS1VrualjSoH+AknutQOkSCElMkGAbEA3tf1rmNxmkFsKVBOzyULVEXIWnbYjhwrlKmTtEpL2pkTKkuJCFAkSCSCJAmCClVj0g05bTAnSolQIOhbdon5knlSpV0UqsWKTXJexY0IhLqQhxJOhAWlMCJgH+YgRbYULxeFCXS3dJEkwASk+GUmVQbkeIc9jSpVeEVKRscY69gsyCkaQUwJA1jUqATEq03pUqVbvQj9SHqM/9k="/>
          <p:cNvSpPr>
            <a:spLocks noChangeAspect="1" noChangeArrowheads="1"/>
          </p:cNvSpPr>
          <p:nvPr/>
        </p:nvSpPr>
        <p:spPr bwMode="auto">
          <a:xfrm>
            <a:off x="63500" y="-8429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3" name="Picture 22" descr="untitled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3581400"/>
            <a:ext cx="3435246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4</a:t>
            </a:r>
            <a:r>
              <a:rPr lang="en-US" baseline="30000" dirty="0" smtClean="0"/>
              <a:t>th</a:t>
            </a:r>
            <a:r>
              <a:rPr lang="en-US" dirty="0" smtClean="0"/>
              <a:t> haiku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828800"/>
          </a:xfrm>
          <a:solidFill>
            <a:schemeClr val="accent1">
              <a:lumMod val="5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I go home to do homework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And I have to play 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Me tired go sleep </a:t>
            </a:r>
          </a:p>
          <a:p>
            <a:endParaRPr lang="en-US" dirty="0"/>
          </a:p>
        </p:txBody>
      </p:sp>
      <p:pic>
        <p:nvPicPr>
          <p:cNvPr id="4" name="Picture 2" descr="http://t2.gstatic.com/images?q=tbn:ANd9GcRs5c5y5c93S0T55ncvwkcGRd5CJAxZ56_EpLlnVgpBYyAXYfIZO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810000"/>
            <a:ext cx="3294646" cy="2362200"/>
          </a:xfrm>
          <a:prstGeom prst="rect">
            <a:avLst/>
          </a:prstGeom>
          <a:noFill/>
        </p:spPr>
      </p:pic>
      <p:sp>
        <p:nvSpPr>
          <p:cNvPr id="17410" name="AutoShape 2" descr="data:image/jpeg;base64,/9j/4AAQSkZJRgABAQAAAQABAAD/2wCEAAkGBhMSEBUSExQWExUWFBUVGBcUFBQUFxQUFBUVFBQUFRQXGyYeFxkkGRQUHy8gIycpLCwsFR4xNTAqNSYrLCkBCQoKDgwOGg8PGiwlHyUsLCwsLCwsLCwsLCwsLCwqLCwsLCwsLCwsLCwsLCwsLCwpLCwpKSwsLCwsLCwsLCwsLP/AABEIALcBEwMBIgACEQEDEQH/xAAcAAABBQEBAQAAAAAAAAAAAAAFAAIDBAYBBwj/xABDEAABAwIEAwYDBgUCAwkBAAABAgMRACEEBRIxQVFhBhMicYGRMlKhBxRCscHwI2KCktGi4UNy8RUWM1NUc5Oj4yT/xAAaAQADAQEBAQAAAAAAAAAAAAABAgMEAAUG/8QALBEAAgICAQMDAwMFAQAAAAAAAAECEQMSIQQxURMiQWGRoRSB8AUycdHhQv/aAAwDAQACEQMRAD8A3ZgCSbVE3ikkxNAns7SWom9VWMZ4SZrzVD6Grg1q3kjjUiEhQsaxxzE0byfHk2NFxoFIJKy4n8RpJyyPxH3qzroBmucKSSBRS8A4DKsDIgKqsMq7uVaifM1nm89XzqyvP1LFham1aFtfAUur8UVXXlWs3cPvQleanarTDoF5rqaAmi9/3ZPzmnJyIi2uoTm54GkzmalHjRcpDqKLCezyvnNMX2ZUbazVtjM43qNWe+KBXKTBqVU9lCPxGnjs2r5qJ4bNArer4WImjuwUZ89n3D+OnjJHAICqOhYqlj8YU0NmCgQezi/mpiezax+KiIxxppxh50d2P6aJcnyxxDkkyINUM0yZ1TqlA2m1GMqxpK4PI1OrEgqPQmm2qNiuPJnW8ueTVTE5c+pU2oxjs1KTAqvhs21Gp7tc0HQn7QYdZDcDgfyFAF4B2ZgVou02KUkNkcZ/ShaM1MXFVlJ2CMbRUVlhPxGKYllxJgXFWXscFJmajwGPBMcRU3J12HcUjq3HYgoNU8Uhwj4DIrUNYpOm9dS+k0imvAurMcpha/iBHnUhyq1jWoxQSU8KEYvCkiU0d77HKIFfwzhITuKr4ptSLEH0o4ylQUJFSvvjUBE+dd6lMOhlVAz8KvrSrUqKZ+GlXep9PyNqzGt4rhVhnGkSDVRGWqBmkcMvVJFa9YshswmHiE3ohhs0CADQpbitEFNNZWSm4qem3cbbk1OD7VSSFULzLF6yVcDQXUokACpsXrgCmWJJglIv4LBqdsLdaOnJdDe8mqOVL0IHOiwdJQZrPkk7oMaM93fivU76lJFqoKUoOHeBV7D4oFQmr1SEu2FMra8MqFEQUcqHd6fKpeEzWZ8s0JUibEORwqNDKFXqRog71Fi0AXFqZRsFlhvCJFxVxvEjTE0Kw+KtApz+FcCdQoV5BZdGPg9Ka8+Fb1Qw7a12NqnORqiQqm1XyAlITG9QFEbGp8LlRO5rqspINjQobknyK7pn5T+lVMTjNLyx/MaK5PhClwk/L/ihmb5OStSgdyad1qhebF3qVChpQEKmnN4JxFcxOs2IpElYZSbXIcz12Eom+/6UH+8g7i1Fu0DBUhEcAfyFZ5DCyI4081bFi2iZzApVYWqr9yCDapksORcRU4wSok3qdtfI/coP4hSas4bFKiTXXsNqHh3qkllwGItQaTQLphhxAWmQYqNlXhub0N/iIIHCmlpc9KVR+p1j8Tmmk+VNOOCgFReqWJypSjZVVn8M63FiR0qixxa4fILdmhGLRSoQgqImKVS9KXkrsvAWODTTRgBFEQ1Tw1SqbMoJbwBJiKmaydJN6ItgFUVXxBKVSNqZZXdFFF1ZScy1KdqgRgdSulGEhKxNMeKUC1VWTjkNfBxtaGwARTE5ggG9C14okkmkFJVWSU22aIxQaKG1jYXqphslAWVVFhnINF8Oo70VnlHgZ44sp4pMdKhbI4mrmZMKUJAk0LThXflNaoPdWZp+10XTjRwpYlzUKqtZQ4elWBkrkb1VJL5J2y5hAkC16trxlooY3gnEbVCpl4GSKVRtnWXlYm4irf3yBWfWpYMxUy8eY2NFwdhTC6MbIMGoW8cqaiylvVuIom5hwOFQnkjF0yiTaJskeUVmdtNJ50lSh1NT5OuVEdKrvNwsmeJrnNPGmck7I32FRvVIK+YUV1TVXFpAFImn2C0XMzeCQieX+KEKfTMiiOethSEDofyFZpWGUJq817mInwEnM0SLU0O6kmKBpwbhVMTV9xwoSLRU5QrsVTvgmwroT5113MEk0JVib1U7yVb0dbC6Di8Wk70nlJ0yDWdxCiFc6nSrWAkG9DRoDLKFQ4b1cTikmxg0MfwS0iTUJVG9GUa4Oi65CSlgG21docMeiu1Pka4h5rDunY2p68M4m5NXcrxzejxEetR5tmTWnSmCelLH3Q2VCuKUqohwaSTNW/uhUkjnQrCYjxUV+9Qmagnbso1wRN5Fbc0OzHK1JNjajX/ayQASfrVXFZu2Rc1rlFyRBWmZd9sJ3p7bibVNmDiFqkbVVZw0q6VDRlkw7hGUETVht2DFMwmBITvT1JjepPHLuymwSwToJvV0lNATiIFqcnM6vjesaZKcdnZeXjvHpiroIoKlyTNWF4ogV0sjXY6GNfJdVi0AxXVkEVlVYkF29axhoKQCL1eLlJcC+26Br+JQDEfSuttoVwFW1sJPCgGOxxaVHCu0yeRvb2oJvvpRtVXEZioCb0JXmZJmnKzSRtUH0027bOtBvKc8Q2rU5IBETeiicThVkkOb33I/MUD7OqQ64pKwICZE+dWsmwIL67eFCiB+n0q0cMowUXT/AMiOr7hZtpknwrn1BrmLwTJF3I9U1XUtDbpCeO/mKoY7Ah3el2hCVUjmpNWSdo8yQNAQoKInYg8uVZTtN2x+6oSAkKcWNXiGpKE3AMSJVI2No51pMZ2bbbCSgX43rP8Aavs6y8ltawElJCSuVCEkG8gHYjiIvwq05LagY4NkHYntsl5Wh8iVbQlIg/0CI862BUziEqShQUUfEBukxMHkYrAD7OSCHcGsLJjSFQJO8FXvRXJ8lWy994dUoPqJJQ25/D0AAJ1ADxKgCs8k27Rq1pUzuMwhTMVTw+BUtXKo84zJYcPASaHDOVjY1qUZ1wZnSfJqsJkx7xJJBF/yophcpbDk2kGsZlGeOl9IKrGfyNPfzh373pB/4iR7xSvFka7hUkmaftJiUNgzWLxWYFVuFbrN8sDjZBuSK8zx8tuFJ4GpwVyd9wZU4peDpxRpVVVjL7V2rV9DNZp8JjzxM2q+Hwu4NZHDYwJTfc0VwbsHpXm6uJpUzSYdQq0rEg+VB2HpBIpreJuRS02WjJF7MWysAJoWcC4edGcIskTVrLU61wqwrb07a9rElzyBGMGRuDVnQeANFc5SEkBMV3L2gUkmJrVxdC/+bIcFjymyvrSexyVGxoX2pc0AQd6zeDzMhdzWXKm2KshsncVAqkvGiaFKzPUYqFx+DNRSOcjS4TE3iaJIxAG9YZGaqBtR/AYsECTQa1GjNMlzQJHiFP7PZ8pswTKPy8qrZszqHhqnkwvBroTceSmJJ5KfY9DLiVjUk7/Wg+b5Z3iZG9VsK8RYG1EpOm5rSs23IJQ1M2nJ1RUH3BUxWncatINC8vMvkKMD/ejHI9qYYQ3Ta+BmV5KtS4192QJsbnhFbLK8vKEBMgnievE0IzB1hHiUSCDuN4tyooy4VNHSqAU7ngOJv0vWqXCM6bbJT2cQqSFkq5xbnahuMZKJBuRy40Lw3aV4qT4NTZcISplWvwp/EsEjwm4nmOtX8xzDvAhQITrSJFvDcxPmCK8/Ko8NLku4yj/cU8X3rRGsyFbdOlVM4z1DDJU4JB8OkbqmZF7RE1ezULKRKgrSLR6V5125zEyhokAJbLiuZK16ED/QTWvBgjLqFF9jJlyyjickGHO0DGDKMSHFusqIKW0KALgUlJUIPwkLKkkck8OOZa+1J84hbrwSsLVOi8Np2CGzuABbrEm9ZzChovo75RDeoBRE2ST4ogE+wmhmY6O8V3erRqOnVc6ZtMcYr1vQhiuldmR555ad1R6bi8c3ikd8yZ4rSfiR1PNPUescRQVBrI4F7EYYIxCQtCSTpWNjBIInzBEGtYzmLeISVohK0/EkCAoG2tKeF4kbXkcahLFFxcofY0QyytRn9y7lD/8AHRbj+hqXMMboxZIGy0/pVXKB/wD0N2/F+hp/aBlX3lRCVbpOx5Cs3Bfk02Nz904hDaRYpB+poN2lwIW5J8KvzrT4XLPEHSIOiBPnQvtDgFKCVC5BrHOajk4NKhtj5My12fJEzSomhLwEBNvKlVLfkn6UfBim8SZSDwrT4LESnTxNZ1nLllQlJ3o7gVd0tJKSfEOHCankgmZYhPCLUgkHauv6viFUM+U4l5UAwYIt++VUxiXY2PtUtK5Kb0a/LsXCJJohh8wTczBrAB542hXsaQceB2V7Gk9N3aYyz0ei40goCtV6qstKIsqJrDnF4jbxxyvVnDYrEcl+xq0W4rk71yftThXdVjq9aBBh7gmizrr6j8Kj5pNS4VT0/Af7TR3rwRtNlLA4F7iPrRlOAPdySJqOXzsg/wBpqJzD4hVoV/aaRu33Q20USMYbUNhVg4NaYj86pN5fiLWV7USQ3iEj4SfSkn9GgKSLzTDh2E1O3krnxAR51byNxwJOpJnyom8pxaPD4fPhzNSjKN0zRF6rZMp5TgFKWQq1W80y4oSSXAlI4qIA8qE4bPWUkn7ykwLq7twpHC6wkisT20znF6w4pSVMFXhLagtBgkpQqPhVo4He/KtcMcaqh3NnomEZKkakuBaeaSFAefL1qIZKpapmPKsV2H7SFTgZH/iLkJglJULahI5b8vir0hDzkk6D++dK1GL5QVlcFcWCMxUzhUnv3Lm4HxLVB4Dz4m1DMi+0lOIU5hFIS0oyWVEmFAbIXP4rHlN9orz/ALZZsp3FrWozCgnoEi0DpQVClAocSSFCFA8bG31ANfQLp4RjrXJ5LzzlLY9YyXG4RKm8U4O7AdcQUoKjsjVqI0pBR4xwMzvaK3SMHg3WNbWlSSDBBO487g14pg3DiEhlTnd6UuKBcJVKiS65yCZMRFgEDjR37Oc2WpD7V/jQ4OQSRpJHK9ZcvTwhj2rlf7LLPKcuextMO0lBVudt/SvKe272vNHEi4DLSPIwlX0K5r10Nq1kATYbV4/mDgcxOOxR271TaOpAKEx/SJ9qTpYX1Df8/nAuedYqMxiEyfWpsqytTzzbSbqWoADnJ28zSS1Ox+tEssy1ZUyWFgOqc03BSEXAClOEwDJsOl+APqZI0nKjFjdvU2ubnCYZhODeaL6koTrAKm0pVOswoXnUSdqnybsphu7U7hwoEi6HVJJSkb6FCNV7zyjqKxmd41RxCgfmUDPDSbz6Ee1bjsLiFCEKFiJQoceCknrEEeo5V85lyyiu/c9/HCLfbt2OYXDaX0eD8QM1qsbigCTpBsONUs1wq5VCb8D+tABhsSJKtRmoRze2rKR9OXMnRrc1xoLaY3j9KA4fH+IBddZxaw2CpBJFoqLENOuGUogGhPVu3JGd5XHt8BQvI6UqDpyh6K5WX1F5K/qma4Za18o9hUgy1r5R7VCl3rTw51rL6hjssLwLajJSD6UhlrXyj2FRd51pyXetN6iBZMMva+Uewp/3Br5R7VCl3rXe+60d0dZMMA18o9qeMG38o9qrh6nd71plOILLAwjfyinDCt8h7VV7ynBymU0dZa+7N8hXRh0chVULruqm3R1lsMI5Cl3KOQqsFV2aO6OstBpHKsp9p2eow2AWArSp0aBG8GNUek+9aL9+leU9vGlYt1xCghehXhE+NCBZMEbSLnz6CNnS4pZp0l25OU1Hls85y/MlhWoKInkSIvbb0r0fCdkH8yy9tTJ0JXiFlwEmFBKWwlYRsSFd5tG9ec/c+7VCTcFNjZQVMi3G4j2516zk3bhTaGFMp0t6CO6Ekd4lRK0lI4EbEXsYn4T6Mce+RQ7dyjlrByZpezHZ5jL4LhALbZaDzkIkOK1KSJsJVO3D1rSZw8lGGdWIs0sgjqkwQfUUHZx4eZUcQWzK1rA0gjuyolu15UEkSR58aG9l1HEYDEYML8TanGUqINkKJLSikwbEKEfy1CcPTn7/AIf4FnLeOyPD+0DvicN7rN4t8RIg+VS4OFIQeQ/Ik1fzzLXcI+prEoCFHxCYUhaSo3SRYjcc7cDVHD4poEhILZ6BK02tZKtieh9K9+Moyeydpnmu0qodmDSv4awJt9Zt+laH7LsWsZgEADQtpaFSCdRQgqSEkWB1JnymjmJ7Glllpa3EvpKmysJQlpSAqSEKMkKQTaQEkmAJmxvsfmLH3hQBabAASAR3aieCBKoJEm24rN1GWDxSafwWjjnFrZGkweLLTT7rgCNCFLk7eBJIJ9q+ckNrW1JNtalX2khIUdr3H0r6S7R5YrEYN5hKtKnGykHkbGL8DEetfO3doQNN1BJNwYCr8R/vyrF/T8nqKTff+f8AR8hTbwEnf6cK2/YrKGQpD2pQUhQMeCJFxZSTaR9axzDsmTxJJ8hatTkGL0hax+BGoAiZVISiTsPEoG/y1vk0oNrwLFXJWV84yFxvW5qB7tT3eFSgkKX3qh4CbqlMbTcRWi7AZkkAsqXtC0TGyuII3SCSD8pvYTRfIcE29hh94QH/ABrUgrKrAwFjwkEgqBMTEk0595nDCG0MsEm2hCEquQLE+IkkxvxFeDmjCeNRTdnq4ZSjJv4NxrlAUoRYSVEAdbm1ZPtf2gW0lv7spokuISqUqWVa1BISkadPUmZ5RQXNO1SSQk6lqFrDSNym5V1BFhQ7I8UrF45tJSAhoF60nxAFKNRPVU7Vn9NQTnL4Emo22elLfb5Uz70gVWLRpi2OteN6zIWW/viKVUPu3WlXeqw2PvUoTTEtnnUoa60qoWhCpEil93866ljzonUKDXQKelmnBmKbgFHEg06ndzNIYcUaO1ZwA08Gu91Xe6onanNVdNODNO7oUyO1Ggda4YIgnex/WpENCuhoV1HannODfebYx+DQpQcQ2txqCZKmTKgkfzNybbwKxWCzFatbhJKlWt1M16P2nR91zBjFAeBUBY4K0+FxJ821Ae9ed5lhE4XGPYY3ShxSU8igDU0oxwKdJPQ19j/ScqaMvWxuKZJjnWXld24gpWtMpWLFJiCFjiNQMcRarDLPcsqQ7qHdrCtVh3kgHU2rVuCtKpEm0kCqzeTnFOaw+hEaUgKCk2CSTATMQAPcVpMz7Ll7L0th1CXGlaiVq/hrkmyVplQsdingNor0c2FSkprhp/chgzSScXymjUZLjNLDIJLza1lvXFwFpUdJ5eEuo/qTXcre+7Y86iAHQUrJgDWlRGqdrqSSP/cHOsLljWJwJbL2kJMuNwtDqVFr/iJSDqBTqiYBvFFM/wC0zWJZT3bzbT0qSU3UpekAag5OlsEIRveePPH1fTeq9o/uacGTVOMiT7YcoexGJaDSmlJCI0a0BxCpUSSFHYjTF9xtxrzhWCDaihaIUmxChcHjUSs6WFSCZuSQZ8zb86N4VxGM0h1ZbWLawASU/KoEiehm1Y4XFKPg0qK+BpxrriVJGIdSFaZGswdMQJFxsON4E0Ow+YrYeIuCDaDbTwg8Qd60LnZQNXSl52LqKHWDAmB4UAmTTM37P96xqbbcC0gHS4E6gTPwEAahIgpjiDR4Rzt9zV4T7TkqwL7ap70MLCDzURp3G0Az6b7V5Kt8wR1rUZH2UdC0HEJ7tkyFkOshekg7I1ahNhOm01qs4yjKm2QplpsvKIv3qVIaAvPcvPEKJ2+vQvh1g6XFiSg2tjzvDZG6sak6QgRKlqKU+WqImZtv0o9g3EpZKESdSkFSjbVpkjSIkJ1at97GntYdBWVvYhLwCYShLbgSmLiySE2OwBIuaiwzQU7pSpS9RSJKUp8SrWAJm0bmbVfLkxxxupW2RhGcprikHcY8sJQ2lSgEtIOlKiAVqQ46ZA38S2B60IbcCXCREAgDrBBSetjhj/SaI492XVqT86tP9Kilv64Zn++g+FgkH8IlfmAJA/8AjLX9leUnSPQZJiXZJJ8vay/9XirVfZphPC++d1rDYP8AK2Lkep+lYt53SknkPfkfUWr1Tstge4wTTZsQgKP/ADL8Rn3rF1uRQxV5FlyEVKNMUu1JTgOxriyDBm/KvD3QtEes0qk7vp9a7QtDaEgeHvTgqoEgVKE+dKKTBftTgsc6hb42mncNqY4n1Xrs1ElUCnoTvNqZcgJAacDUZN6U0yZ3KJw4K6FzUSSJvXb1TZtHJkuq8V0qiowFcKXrR5OH6q6lQqOntqvRV3yC2Ae3eX95glmPE2Q4PIWX/pJPpXmbrwcVqc7tZ0oTLjbalaUw2gaiJP4Ui/IV7S+kEFKhIUCCOaSII9q8fbyiF4nCqspIUkK4jSR4vQaXP6BXpdHkaTj4HSvggYdaSbfdk78EDztNXkZuNu8w4/paP0M1hc8wyipTsROlahyUsqS5bkHUOJ/t51WVh+7SgqPiUCdF5Sm2kq5FVyByAPEV7cFKStTf3M7cb/tR6Kc7BgKdRABACWm7SdRA8Nr3qZ7ErbQHQ44lJEpKVFKYMQfCREk15uy4tXwgmNzwHmo2HrXp/ZvDjF5cMOVJClNLQFQVBKml60EbT8EVDLGMWrk3zyWxycr4M12lXh3VJfAAdW2A7phIWsEpK9IEAqAExub1ncOG0nwqUgjnCwfyI+tbLJvstXiGS89iO7A1eBDepR0kj4lKATMTsd68/wA1wZZfW3JOlRAJ4jgfaqbRbqIOUuQ+rMWzYqCvcCesg8hfpXcTh0oTrUAlOoJJgm51EQAL2SeVZdlw608fEn8xW9xraVoKXGVvNhaXFhtwNkBIWJ1QbHUdh7VKdJhXJmnM4aAsJ9IpiM6KrBIHUnbzoxicny1zSltxWFgglT6HFqUDuglBKBHzaR1mjauyuUrQA3iCiN1LeEkm06SAOHIUbgCpGSexiwnwwOo/Si/ZRRCw6q+gKdMj/wAtJULeiRU73YrCI+HMUAHaVtGRzgHz9qs9kMvDnepkgBKRMAkgrSYiRuEEdNXGjnnj19qo7HGSlyNSohXVP1UnwD/7GG/76YzgVqbT3aSorAO1kpJUW5Ow8CY9q04yllBA06lW+M6yfh/CAE7oB23nnFEmspUQPCEImwtIAHBsbesbV58syRoqu5jj2a/iMoUsEuPoRpTcafjXKuMBJ2kdb16W6kDjx2rznD4lS877nVKGSsJEAX7oalGOMk+lblQHGSfoP81g633a34v7k218FlbiAAJ84mqjuLEqiY4dKbKRMnhaZmeVh++lQh8C+x9P1rDpE5vknDnMKnyV/iuVXUpRMlCvUGlR0j4G2iFQbcakBIH53qklf+aeDUKZPYtg+nrT0njNU9Vd7y3Gj2BZdCutOP7vVEOEbU9KtVhM01tgsva+ddK/+tUlWE78IvSDyrRPl+zTK/kNl4KpxVwqgh9U/DPmf8U4LXwA8pn2pjlRcC9r10uDnf6e9UO9XAEJB5yZNP7tfGKKAWy9+5ri3/IetVg2eY9KcEGQbW5/qK46y0hy0SJ68KwHbZHc41p5N+8RCpsCU+BYPQoUkVu0trsr9x6Vi/tNw8MsuSJS4R/cmdv6K29M2siQ6dHmzKUlSiWlKWdQJW8T8U67BPGae1lOoghtE/1OEmZkhaiD7V612TwLCsK0vumyqFaiW0SSFquSRJMRRtDKE/DbyMfQVpn1sotpL8gdeDyPB9j8QvZlw8RKdKR/dCR6VpchwLmDeabdgalSAlQVCVnQZi0zP0red/xEk9SeXW/pWO7bYhIcYUFDUnVIBuLoUmfY0kOoc50PFuxf9trYzoYZbhGFidBAiFs65VaVQoHevIO0OcqxWKexCv8AiLKh0TshI8kBI9K232pgl5L6ZKSyltSgZhf8TwmNjorzeK9Lplcdv2IyfwzXfZblXfZihREpZQ4+rzQmG/8AWpB9KWa5wtpoFB3OhQkgEFJN4N9vrRX7MsxThWX3SklTpDaTAjQgEm/VSv8ATWZzdJU0EpudYtYWAVO/mPelUt8rT7KkFcIqt50FWUmPIg/nXHca1E8QdgB7zNUUYBfL/Un/ADR5HdLOpxptJCU+IuFRWsWKlJkJBjhEW41eWq5BbBSHkqVpSkkkgCIudhW47OO4kNOnCNpdXrbBSpQSNGlyTOpPHTx40BdQyXUva0ApAgAAJlMxIG/+wo32Sxq0NuFBg62gbTYpXuJ5xWbNP2NxX3HiGGc7zhFxgWR5LF/P+NNO/wC8Ob/+hR6L/wD0ojgcY+sgFaSZiVAAbW2MetTpzFdidPvG1eM+ofzCP5/2Nq/JjewzqnM0dccRCtLpUkSdKipKSkGSbbTPCvQH1qFkpWZO2qARzMmszk+Ut4d9xxJKlLCpBUm3i1K67zvRhWOOw5i1uYknn6UvVZlkmtVxQVFovrdOxBBA6W6ExffnUCXSLgbzueHtwqI4oFPM6gIhIABkXJVO+nhF5mqz+LSgGSRG8SqL/wApO1Z/dxSOouKeTxN/T9DSqk5mxkgObW8KbW4C2305Uqe/p+P+nOgnNSBRjnz6VSDxJsTt++FObcjdUTz6dKkmTCDRUrbhvNuO/WpCkxMyDPQ+o4UOC77q9Dv/ALVKgGePqdvegpKji+ALRqnjMfQVxtwRcGf+YDSeMjjVVaYMb7bSY8z7V0Ec+O4IFHZIBYSZ/Zt18qkbcA5RN6gbtMcbG+49DTyBFoBvuf0pk13QSbwyYB53IH/WnIdI2t6mq6XgIJJVfYDfhEzap1kKgAEASBcmx2AHv70U/kNOh6lmec8rn2FcS8Zt9KZsN7zsBB48Y3tVdbq/wpMT0k+p6zRpvlHahBLpAjSJneaapYESY+tUm1ORJCgYiLbdCqY9uFDsVlTzhuuwuBP7HCn1pcs6vIWcxyU7kRtv14+nSs527zBpzCKSkiUrbUAJ5wfoo1YGQrNiZ5SfbhUT3ZEKTCjY28JJkb/mKfHJRkpX2CZXJ+0GKQ13TRSEAg3AmSL8Z4VZVnONNu+jnphIv1CK0eD7GNR4FH0UNxuJ3qbD9k2QbybixJm3rWqWeO1pfgamYpzEOn43lK5wtavziqrrI+JJUTtBHAn/ADXpLfZhj5Ee/wAPGTx9qlbyttBBSmLQSJEif3vXfqtQuLT5PN+0AcfbCBse7c23UUR+prNDsy5BiNxKbj1Hvzr2deUtG2kJ8hsL7VxOWtp5bjcbXjypo/1BxVRXBNxTdnkv3J7QlCfAlII8OsahMkm/5V05G8uRpUlQVa3nI/KvWE4NsTAA6gJ+hrjmkEJ3JPK8RJM7Dah+ul4O1PKmOza9ypR4XAF+PlVtHZraQbidyo+wNelDu5kxYfJJI8wf3FcdSn8MpHCZPkL/AJflSS6ufkKiqMCOyqDMoWDFhoIBtq43g/rUnY/AOIS6HWyJLZ8QA2Cp3/5h71tHrmLi5mbTxkfv2qut28EKExBGxJIiNJmbdOFL+olKLi33DVMgCUzM7EQDzGwPPenLaJP4RbgVJ4k7CB6VK9qCiDqEwb8LbiDx8udRNuQQEAK1WmQbzfUPP86yU7GuhqkhMlIUOpvf3k7cqh7+QfCbCSQnUBeJVfwi8TPtVt5BJUR/D0iSCuJPIA7i+0zaq2BfcaWp4OBKiPCSAQoH40niZ8NoItccaeEVL+5jEYWkESeWwvGxICj9JrjTgccKArTE+NaFNhWn+bkYFRNPTr3CFTIS4pKQJBSF6Um+pIgiOVVXMESmWysndQASuJgJ20njy69DRYo+QUvgIrBSSlPcKAJE62LkGD8Sgd54UqhwuLAQAoKJEgmFHY9EUqopL6/cf9/yEQek8iTuOccDUrbp5R5UqVYWrMxOgqPMR1FJI1W1Ez1I48DwvXaVBQVjUWCjmfzqRhKE8JtFyepmbnc0qVUguaHSR1ToG3IkT09N66rEjiEi/KY5b0qVd2HqoqvkS3/5pG+0T+/0pyVTxMjeSfThSpV3cVEqgrSbA/So16gpIlAAEkEKPEWBEQYJ/d6VKqUkrHpIlRiSVAjSkj5dY9bmokKQu6VK3IPDxA33612lSrlci/BK0b6bk85FVn3UJJCiZETBNvYUqVFQTjbDqqsSXBMkaUkfECTtsSmRXXHNVtAt/MRPI12lXapDuC1ONCBCrAnof8U3vYG/vqmPPh7UqVJPghfInX9UFIi3iklUnoYFNW6D4TFxvv71ylSJ27A2MWsJiAYMyQY+h3NQ/fhpmDedOxkgiQZuN67SotUwDmnwQVCFXFjIufw7eYnpUOKxawrUk6DGoaeGobidpvSpVaK5oddqIVa3Fp7yyljVqJkn8INvIW/61MwpSUrTCVcVAlSgIMSUq8J233G1xXaVGS1VrualjSoH+AknutQOkSCElMkGAbEA3tf1rmNxmkFsKVBOzyULVEXIWnbYjhwrlKmTtEpL2pkTKkuJCFAkSCSCJAmCClVj0g05bTAnSolQIOhbdon5knlSpV0UqsWKTXJexY0IhLqQhxJOhAWlMCJgH+YgRbYULxeFCXS3dJEkwASk+GUmVQbkeIc9jSpVeEVKRscY69gsyCkaQUwJA1jUqATEq03pUqVbvQj9SHqM/9k="/>
          <p:cNvSpPr>
            <a:spLocks noChangeAspect="1" noChangeArrowheads="1"/>
          </p:cNvSpPr>
          <p:nvPr/>
        </p:nvSpPr>
        <p:spPr bwMode="auto">
          <a:xfrm>
            <a:off x="63500" y="-8429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412" name="AutoShape 4" descr="data:image/jpeg;base64,/9j/4AAQSkZJRgABAQAAAQABAAD/2wCEAAkGBhMSEBUSExQWExUWFBUVGBcUFBQUFxQUFBUVFBQUFRQXGyYeFxkkGRQUHy8gIycpLCwsFR4xNTAqNSYrLCkBCQoKDgwOGg8PGiwlHyUsLCwsLCwsLCwsLCwsLCwqLCwsLCwsLCwsLCwsLCwsLCwpLCwpKSwsLCwsLCwsLCwsLP/AABEIALcBEwMBIgACEQEDEQH/xAAcAAABBQEBAQAAAAAAAAAAAAAFAAIDBAYBBwj/xABDEAABAwIEAwYDBgUCAwkBAAABAgMRACEEBRIxQVFhBhMicYGRMlKhBxRCscHwI2KCktGi4UNy8RUWM1NUc5Oj4yT/xAAaAQADAQEBAQAAAAAAAAAAAAABAgMEAAUG/8QALBEAAgICAQMDAwMFAQAAAAAAAAECEQMSIQQxURMiQWGRoRSB8AUycdHhQv/aAAwDAQACEQMRAD8A3ZgCSbVE3ikkxNAns7SWom9VWMZ4SZrzVD6Grg1q3kjjUiEhQsaxxzE0byfHk2NFxoFIJKy4n8RpJyyPxH3qzroBmucKSSBRS8A4DKsDIgKqsMq7uVaifM1nm89XzqyvP1LFham1aFtfAUur8UVXXlWs3cPvQleanarTDoF5rqaAmi9/3ZPzmnJyIi2uoTm54GkzmalHjRcpDqKLCezyvnNMX2ZUbazVtjM43qNWe+KBXKTBqVU9lCPxGnjs2r5qJ4bNArer4WImjuwUZ89n3D+OnjJHAICqOhYqlj8YU0NmCgQezi/mpiezax+KiIxxppxh50d2P6aJcnyxxDkkyINUM0yZ1TqlA2m1GMqxpK4PI1OrEgqPQmm2qNiuPJnW8ueTVTE5c+pU2oxjs1KTAqvhs21Gp7tc0HQn7QYdZDcDgfyFAF4B2ZgVou02KUkNkcZ/ShaM1MXFVlJ2CMbRUVlhPxGKYllxJgXFWXscFJmajwGPBMcRU3J12HcUjq3HYgoNU8Uhwj4DIrUNYpOm9dS+k0imvAurMcpha/iBHnUhyq1jWoxQSU8KEYvCkiU0d77HKIFfwzhITuKr4ptSLEH0o4ylQUJFSvvjUBE+dd6lMOhlVAz8KvrSrUqKZ+GlXep9PyNqzGt4rhVhnGkSDVRGWqBmkcMvVJFa9YshswmHiE3ohhs0CADQpbitEFNNZWSm4qem3cbbk1OD7VSSFULzLF6yVcDQXUokACpsXrgCmWJJglIv4LBqdsLdaOnJdDe8mqOVL0IHOiwdJQZrPkk7oMaM93fivU76lJFqoKUoOHeBV7D4oFQmr1SEu2FMra8MqFEQUcqHd6fKpeEzWZ8s0JUibEORwqNDKFXqRog71Fi0AXFqZRsFlhvCJFxVxvEjTE0Kw+KtApz+FcCdQoV5BZdGPg9Ka8+Fb1Qw7a12NqnORqiQqm1XyAlITG9QFEbGp8LlRO5rqspINjQobknyK7pn5T+lVMTjNLyx/MaK5PhClwk/L/ihmb5OStSgdyad1qhebF3qVChpQEKmnN4JxFcxOs2IpElYZSbXIcz12Eom+/6UH+8g7i1Fu0DBUhEcAfyFZ5DCyI4081bFi2iZzApVYWqr9yCDapksORcRU4wSok3qdtfI/coP4hSas4bFKiTXXsNqHh3qkllwGItQaTQLphhxAWmQYqNlXhub0N/iIIHCmlpc9KVR+p1j8Tmmk+VNOOCgFReqWJypSjZVVn8M63FiR0qixxa4fILdmhGLRSoQgqImKVS9KXkrsvAWODTTRgBFEQ1Tw1SqbMoJbwBJiKmaydJN6ItgFUVXxBKVSNqZZXdFFF1ZScy1KdqgRgdSulGEhKxNMeKUC1VWTjkNfBxtaGwARTE5ggG9C14okkmkFJVWSU22aIxQaKG1jYXqphslAWVVFhnINF8Oo70VnlHgZ44sp4pMdKhbI4mrmZMKUJAk0LThXflNaoPdWZp+10XTjRwpYlzUKqtZQ4elWBkrkb1VJL5J2y5hAkC16trxlooY3gnEbVCpl4GSKVRtnWXlYm4irf3yBWfWpYMxUy8eY2NFwdhTC6MbIMGoW8cqaiylvVuIom5hwOFQnkjF0yiTaJskeUVmdtNJ50lSh1NT5OuVEdKrvNwsmeJrnNPGmck7I32FRvVIK+YUV1TVXFpAFImn2C0XMzeCQieX+KEKfTMiiOethSEDofyFZpWGUJq817mInwEnM0SLU0O6kmKBpwbhVMTV9xwoSLRU5QrsVTvgmwroT5113MEk0JVib1U7yVb0dbC6Di8Wk70nlJ0yDWdxCiFc6nSrWAkG9DRoDLKFQ4b1cTikmxg0MfwS0iTUJVG9GUa4Oi65CSlgG21docMeiu1Pka4h5rDunY2p68M4m5NXcrxzejxEetR5tmTWnSmCelLH3Q2VCuKUqohwaSTNW/uhUkjnQrCYjxUV+9Qmagnbso1wRN5Fbc0OzHK1JNjajX/ayQASfrVXFZu2Rc1rlFyRBWmZd9sJ3p7bibVNmDiFqkbVVZw0q6VDRlkw7hGUETVht2DFMwmBITvT1JjepPHLuymwSwToJvV0lNATiIFqcnM6vjesaZKcdnZeXjvHpiroIoKlyTNWF4ogV0sjXY6GNfJdVi0AxXVkEVlVYkF29axhoKQCL1eLlJcC+26Br+JQDEfSuttoVwFW1sJPCgGOxxaVHCu0yeRvb2oJvvpRtVXEZioCb0JXmZJmnKzSRtUH0027bOtBvKc8Q2rU5IBETeiicThVkkOb33I/MUD7OqQ64pKwICZE+dWsmwIL67eFCiB+n0q0cMowUXT/AMiOr7hZtpknwrn1BrmLwTJF3I9U1XUtDbpCeO/mKoY7Ah3el2hCVUjmpNWSdo8yQNAQoKInYg8uVZTtN2x+6oSAkKcWNXiGpKE3AMSJVI2No51pMZ2bbbCSgX43rP8Aavs6y8ltawElJCSuVCEkG8gHYjiIvwq05LagY4NkHYntsl5Wh8iVbQlIg/0CI862BUziEqShQUUfEBukxMHkYrAD7OSCHcGsLJjSFQJO8FXvRXJ8lWy994dUoPqJJQ25/D0AAJ1ADxKgCs8k27Rq1pUzuMwhTMVTw+BUtXKo84zJYcPASaHDOVjY1qUZ1wZnSfJqsJkx7xJJBF/yophcpbDk2kGsZlGeOl9IKrGfyNPfzh373pB/4iR7xSvFka7hUkmaftJiUNgzWLxWYFVuFbrN8sDjZBuSK8zx8tuFJ4GpwVyd9wZU4peDpxRpVVVjL7V2rV9DNZp8JjzxM2q+Hwu4NZHDYwJTfc0VwbsHpXm6uJpUzSYdQq0rEg+VB2HpBIpreJuRS02WjJF7MWysAJoWcC4edGcIskTVrLU61wqwrb07a9rElzyBGMGRuDVnQeANFc5SEkBMV3L2gUkmJrVxdC/+bIcFjymyvrSexyVGxoX2pc0AQd6zeDzMhdzWXKm2KshsncVAqkvGiaFKzPUYqFx+DNRSOcjS4TE3iaJIxAG9YZGaqBtR/AYsECTQa1GjNMlzQJHiFP7PZ8pswTKPy8qrZszqHhqnkwvBroTceSmJJ5KfY9DLiVjUk7/Wg+b5Z3iZG9VsK8RYG1EpOm5rSs23IJQ1M2nJ1RUH3BUxWncatINC8vMvkKMD/ejHI9qYYQ3Ta+BmV5KtS4192QJsbnhFbLK8vKEBMgnievE0IzB1hHiUSCDuN4tyooy4VNHSqAU7ngOJv0vWqXCM6bbJT2cQqSFkq5xbnahuMZKJBuRy40Lw3aV4qT4NTZcISplWvwp/EsEjwm4nmOtX8xzDvAhQITrSJFvDcxPmCK8/Ko8NLku4yj/cU8X3rRGsyFbdOlVM4z1DDJU4JB8OkbqmZF7RE1ezULKRKgrSLR6V5125zEyhokAJbLiuZK16ED/QTWvBgjLqFF9jJlyyjickGHO0DGDKMSHFusqIKW0KALgUlJUIPwkLKkkck8OOZa+1J84hbrwSsLVOi8Np2CGzuABbrEm9ZzChovo75RDeoBRE2ST4ogE+wmhmY6O8V3erRqOnVc6ZtMcYr1vQhiuldmR555ad1R6bi8c3ikd8yZ4rSfiR1PNPUescRQVBrI4F7EYYIxCQtCSTpWNjBIInzBEGtYzmLeISVohK0/EkCAoG2tKeF4kbXkcahLFFxcofY0QyytRn9y7lD/8AHRbj+hqXMMboxZIGy0/pVXKB/wD0N2/F+hp/aBlX3lRCVbpOx5Cs3Bfk02Nz904hDaRYpB+poN2lwIW5J8KvzrT4XLPEHSIOiBPnQvtDgFKCVC5BrHOajk4NKhtj5My12fJEzSomhLwEBNvKlVLfkn6UfBim8SZSDwrT4LESnTxNZ1nLllQlJ3o7gVd0tJKSfEOHCankgmZYhPCLUgkHauv6viFUM+U4l5UAwYIt++VUxiXY2PtUtK5Kb0a/LsXCJJohh8wTczBrAB542hXsaQceB2V7Gk9N3aYyz0ei40goCtV6qstKIsqJrDnF4jbxxyvVnDYrEcl+xq0W4rk71yftThXdVjq9aBBh7gmizrr6j8Kj5pNS4VT0/Af7TR3rwRtNlLA4F7iPrRlOAPdySJqOXzsg/wBpqJzD4hVoV/aaRu33Q20USMYbUNhVg4NaYj86pN5fiLWV7USQ3iEj4SfSkn9GgKSLzTDh2E1O3krnxAR51byNxwJOpJnyom8pxaPD4fPhzNSjKN0zRF6rZMp5TgFKWQq1W80y4oSSXAlI4qIA8qE4bPWUkn7ykwLq7twpHC6wkisT20znF6w4pSVMFXhLagtBgkpQqPhVo4He/KtcMcaqh3NnomEZKkakuBaeaSFAefL1qIZKpapmPKsV2H7SFTgZH/iLkJglJULahI5b8vir0hDzkk6D++dK1GL5QVlcFcWCMxUzhUnv3Lm4HxLVB4Dz4m1DMi+0lOIU5hFIS0oyWVEmFAbIXP4rHlN9orz/ALZZsp3FrWozCgnoEi0DpQVClAocSSFCFA8bG31ANfQLp4RjrXJ5LzzlLY9YyXG4RKm8U4O7AdcQUoKjsjVqI0pBR4xwMzvaK3SMHg3WNbWlSSDBBO487g14pg3DiEhlTnd6UuKBcJVKiS65yCZMRFgEDjR37Oc2WpD7V/jQ4OQSRpJHK9ZcvTwhj2rlf7LLPKcuextMO0lBVudt/SvKe272vNHEi4DLSPIwlX0K5r10Nq1kATYbV4/mDgcxOOxR271TaOpAKEx/SJ9qTpYX1Df8/nAuedYqMxiEyfWpsqytTzzbSbqWoADnJ28zSS1Ox+tEssy1ZUyWFgOqc03BSEXAClOEwDJsOl+APqZI0nKjFjdvU2ubnCYZhODeaL6koTrAKm0pVOswoXnUSdqnybsphu7U7hwoEi6HVJJSkb6FCNV7zyjqKxmd41RxCgfmUDPDSbz6Ee1bjsLiFCEKFiJQoceCknrEEeo5V85lyyiu/c9/HCLfbt2OYXDaX0eD8QM1qsbigCTpBsONUs1wq5VCb8D+tABhsSJKtRmoRze2rKR9OXMnRrc1xoLaY3j9KA4fH+IBddZxaw2CpBJFoqLENOuGUogGhPVu3JGd5XHt8BQvI6UqDpyh6K5WX1F5K/qma4Za18o9hUgy1r5R7VCl3rTw51rL6hjssLwLajJSD6UhlrXyj2FRd51pyXetN6iBZMMva+Uewp/3Br5R7VCl3rXe+60d0dZMMA18o9qeMG38o9qrh6nd71plOILLAwjfyinDCt8h7VV7ynBymU0dZa+7N8hXRh0chVULruqm3R1lsMI5Cl3KOQqsFV2aO6OstBpHKsp9p2eow2AWArSp0aBG8GNUek+9aL9+leU9vGlYt1xCghehXhE+NCBZMEbSLnz6CNnS4pZp0l25OU1Hls85y/MlhWoKInkSIvbb0r0fCdkH8yy9tTJ0JXiFlwEmFBKWwlYRsSFd5tG9ec/c+7VCTcFNjZQVMi3G4j2516zk3bhTaGFMp0t6CO6Ekd4lRK0lI4EbEXsYn4T6Mce+RQ7dyjlrByZpezHZ5jL4LhALbZaDzkIkOK1KSJsJVO3D1rSZw8lGGdWIs0sgjqkwQfUUHZx4eZUcQWzK1rA0gjuyolu15UEkSR58aG9l1HEYDEYML8TanGUqINkKJLSikwbEKEfy1CcPTn7/AIf4FnLeOyPD+0DvicN7rN4t8RIg+VS4OFIQeQ/Ik1fzzLXcI+prEoCFHxCYUhaSo3SRYjcc7cDVHD4poEhILZ6BK02tZKtieh9K9+Moyeydpnmu0qodmDSv4awJt9Zt+laH7LsWsZgEADQtpaFSCdRQgqSEkWB1JnymjmJ7Glllpa3EvpKmysJQlpSAqSEKMkKQTaQEkmAJmxvsfmLH3hQBabAASAR3aieCBKoJEm24rN1GWDxSafwWjjnFrZGkweLLTT7rgCNCFLk7eBJIJ9q+ckNrW1JNtalX2khIUdr3H0r6S7R5YrEYN5hKtKnGykHkbGL8DEetfO3doQNN1BJNwYCr8R/vyrF/T8nqKTff+f8AR8hTbwEnf6cK2/YrKGQpD2pQUhQMeCJFxZSTaR9axzDsmTxJJ8hatTkGL0hax+BGoAiZVISiTsPEoG/y1vk0oNrwLFXJWV84yFxvW5qB7tT3eFSgkKX3qh4CbqlMbTcRWi7AZkkAsqXtC0TGyuII3SCSD8pvYTRfIcE29hh94QH/ABrUgrKrAwFjwkEgqBMTEk0595nDCG0MsEm2hCEquQLE+IkkxvxFeDmjCeNRTdnq4ZSjJv4NxrlAUoRYSVEAdbm1ZPtf2gW0lv7spokuISqUqWVa1BISkadPUmZ5RQXNO1SSQk6lqFrDSNym5V1BFhQ7I8UrF45tJSAhoF60nxAFKNRPVU7Vn9NQTnL4Emo22elLfb5Uz70gVWLRpi2OteN6zIWW/viKVUPu3WlXeqw2PvUoTTEtnnUoa60qoWhCpEil93866ljzonUKDXQKelmnBmKbgFHEg06ndzNIYcUaO1ZwA08Gu91Xe6onanNVdNODNO7oUyO1Ggda4YIgnex/WpENCuhoV1HannODfebYx+DQpQcQ2txqCZKmTKgkfzNybbwKxWCzFatbhJKlWt1M16P2nR91zBjFAeBUBY4K0+FxJ821Ae9ed5lhE4XGPYY3ShxSU8igDU0oxwKdJPQ19j/ScqaMvWxuKZJjnWXld24gpWtMpWLFJiCFjiNQMcRarDLPcsqQ7qHdrCtVh3kgHU2rVuCtKpEm0kCqzeTnFOaw+hEaUgKCk2CSTATMQAPcVpMz7Ll7L0th1CXGlaiVq/hrkmyVplQsdingNor0c2FSkprhp/chgzSScXymjUZLjNLDIJLza1lvXFwFpUdJ5eEuo/qTXcre+7Y86iAHQUrJgDWlRGqdrqSSP/cHOsLljWJwJbL2kJMuNwtDqVFr/iJSDqBTqiYBvFFM/wC0zWJZT3bzbT0qSU3UpekAag5OlsEIRveePPH1fTeq9o/uacGTVOMiT7YcoexGJaDSmlJCI0a0BxCpUSSFHYjTF9xtxrzhWCDaihaIUmxChcHjUSs6WFSCZuSQZ8zb86N4VxGM0h1ZbWLawASU/KoEiehm1Y4XFKPg0qK+BpxrriVJGIdSFaZGswdMQJFxsON4E0Ow+YrYeIuCDaDbTwg8Qd60LnZQNXSl52LqKHWDAmB4UAmTTM37P96xqbbcC0gHS4E6gTPwEAahIgpjiDR4Rzt9zV4T7TkqwL7ap70MLCDzURp3G0Az6b7V5Kt8wR1rUZH2UdC0HEJ7tkyFkOshekg7I1ahNhOm01qs4yjKm2QplpsvKIv3qVIaAvPcvPEKJ2+vQvh1g6XFiSg2tjzvDZG6sak6QgRKlqKU+WqImZtv0o9g3EpZKESdSkFSjbVpkjSIkJ1at97GntYdBWVvYhLwCYShLbgSmLiySE2OwBIuaiwzQU7pSpS9RSJKUp8SrWAJm0bmbVfLkxxxupW2RhGcprikHcY8sJQ2lSgEtIOlKiAVqQ46ZA38S2B60IbcCXCREAgDrBBSetjhj/SaI492XVqT86tP9Kilv64Zn++g+FgkH8IlfmAJA/8AjLX9leUnSPQZJiXZJJ8vay/9XirVfZphPC++d1rDYP8AK2Lkep+lYt53SknkPfkfUWr1Tstge4wTTZsQgKP/ADL8Rn3rF1uRQxV5FlyEVKNMUu1JTgOxriyDBm/KvD3QtEes0qk7vp9a7QtDaEgeHvTgqoEgVKE+dKKTBftTgsc6hb42mncNqY4n1Xrs1ElUCnoTvNqZcgJAacDUZN6U0yZ3KJw4K6FzUSSJvXb1TZtHJkuq8V0qiowFcKXrR5OH6q6lQqOntqvRV3yC2Ae3eX95glmPE2Q4PIWX/pJPpXmbrwcVqc7tZ0oTLjbalaUw2gaiJP4Ui/IV7S+kEFKhIUCCOaSII9q8fbyiF4nCqspIUkK4jSR4vQaXP6BXpdHkaTj4HSvggYdaSbfdk78EDztNXkZuNu8w4/paP0M1hc8wyipTsROlahyUsqS5bkHUOJ/t51WVh+7SgqPiUCdF5Sm2kq5FVyByAPEV7cFKStTf3M7cb/tR6Kc7BgKdRABACWm7SdRA8Nr3qZ7ErbQHQ44lJEpKVFKYMQfCREk15uy4tXwgmNzwHmo2HrXp/ZvDjF5cMOVJClNLQFQVBKml60EbT8EVDLGMWrk3zyWxycr4M12lXh3VJfAAdW2A7phIWsEpK9IEAqAExub1ncOG0nwqUgjnCwfyI+tbLJvstXiGS89iO7A1eBDepR0kj4lKATMTsd68/wA1wZZfW3JOlRAJ4jgfaqbRbqIOUuQ+rMWzYqCvcCesg8hfpXcTh0oTrUAlOoJJgm51EQAL2SeVZdlw608fEn8xW9xraVoKXGVvNhaXFhtwNkBIWJ1QbHUdh7VKdJhXJmnM4aAsJ9IpiM6KrBIHUnbzoxicny1zSltxWFgglT6HFqUDuglBKBHzaR1mjauyuUrQA3iCiN1LeEkm06SAOHIUbgCpGSexiwnwwOo/Si/ZRRCw6q+gKdMj/wAtJULeiRU73YrCI+HMUAHaVtGRzgHz9qs9kMvDnepkgBKRMAkgrSYiRuEEdNXGjnnj19qo7HGSlyNSohXVP1UnwD/7GG/76YzgVqbT3aSorAO1kpJUW5Ow8CY9q04yllBA06lW+M6yfh/CAE7oB23nnFEmspUQPCEImwtIAHBsbesbV58syRoqu5jj2a/iMoUsEuPoRpTcafjXKuMBJ2kdb16W6kDjx2rznD4lS877nVKGSsJEAX7oalGOMk+lblQHGSfoP81g633a34v7k218FlbiAAJ84mqjuLEqiY4dKbKRMnhaZmeVh++lQh8C+x9P1rDpE5vknDnMKnyV/iuVXUpRMlCvUGlR0j4G2iFQbcakBIH53qklf+aeDUKZPYtg+nrT0njNU9Vd7y3Gj2BZdCutOP7vVEOEbU9KtVhM01tgsva+ddK/+tUlWE78IvSDyrRPl+zTK/kNl4KpxVwqgh9U/DPmf8U4LXwA8pn2pjlRcC9r10uDnf6e9UO9XAEJB5yZNP7tfGKKAWy9+5ri3/IetVg2eY9KcEGQbW5/qK46y0hy0SJ68KwHbZHc41p5N+8RCpsCU+BYPQoUkVu0trsr9x6Vi/tNw8MsuSJS4R/cmdv6K29M2siQ6dHmzKUlSiWlKWdQJW8T8U67BPGae1lOoghtE/1OEmZkhaiD7V612TwLCsK0vumyqFaiW0SSFquSRJMRRtDKE/DbyMfQVpn1sotpL8gdeDyPB9j8QvZlw8RKdKR/dCR6VpchwLmDeabdgalSAlQVCVnQZi0zP0red/xEk9SeXW/pWO7bYhIcYUFDUnVIBuLoUmfY0kOoc50PFuxf9trYzoYZbhGFidBAiFs65VaVQoHevIO0OcqxWKexCv8AiLKh0TshI8kBI9K232pgl5L6ZKSyltSgZhf8TwmNjorzeK9Lplcdv2IyfwzXfZblXfZihREpZQ4+rzQmG/8AWpB9KWa5wtpoFB3OhQkgEFJN4N9vrRX7MsxThWX3SklTpDaTAjQgEm/VSv8ATWZzdJU0EpudYtYWAVO/mPelUt8rT7KkFcIqt50FWUmPIg/nXHca1E8QdgB7zNUUYBfL/Un/ADR5HdLOpxptJCU+IuFRWsWKlJkJBjhEW41eWq5BbBSHkqVpSkkkgCIudhW47OO4kNOnCNpdXrbBSpQSNGlyTOpPHTx40BdQyXUva0ApAgAAJlMxIG/+wo32Sxq0NuFBg62gbTYpXuJ5xWbNP2NxX3HiGGc7zhFxgWR5LF/P+NNO/wC8Ob/+hR6L/wD0ojgcY+sgFaSZiVAAbW2MetTpzFdidPvG1eM+ofzCP5/2Nq/JjewzqnM0dccRCtLpUkSdKipKSkGSbbTPCvQH1qFkpWZO2qARzMmszk+Ut4d9xxJKlLCpBUm3i1K67zvRhWOOw5i1uYknn6UvVZlkmtVxQVFovrdOxBBA6W6ExffnUCXSLgbzueHtwqI4oFPM6gIhIABkXJVO+nhF5mqz+LSgGSRG8SqL/wApO1Z/dxSOouKeTxN/T9DSqk5mxkgObW8KbW4C2305Uqe/p+P+nOgnNSBRjnz6VSDxJsTt++FObcjdUTz6dKkmTCDRUrbhvNuO/WpCkxMyDPQ+o4UOC77q9Dv/ALVKgGePqdvegpKji+ALRqnjMfQVxtwRcGf+YDSeMjjVVaYMb7bSY8z7V0Ec+O4IFHZIBYSZ/Zt18qkbcA5RN6gbtMcbG+49DTyBFoBvuf0pk13QSbwyYB53IH/WnIdI2t6mq6XgIJJVfYDfhEzap1kKgAEASBcmx2AHv70U/kNOh6lmec8rn2FcS8Zt9KZsN7zsBB48Y3tVdbq/wpMT0k+p6zRpvlHahBLpAjSJneaapYESY+tUm1ORJCgYiLbdCqY9uFDsVlTzhuuwuBP7HCn1pcs6vIWcxyU7kRtv14+nSs527zBpzCKSkiUrbUAJ5wfoo1YGQrNiZ5SfbhUT3ZEKTCjY28JJkb/mKfHJRkpX2CZXJ+0GKQ13TRSEAg3AmSL8Z4VZVnONNu+jnphIv1CK0eD7GNR4FH0UNxuJ3qbD9k2QbybixJm3rWqWeO1pfgamYpzEOn43lK5wtavziqrrI+JJUTtBHAn/ADXpLfZhj5Ee/wAPGTx9qlbyttBBSmLQSJEif3vXfqtQuLT5PN+0AcfbCBse7c23UUR+prNDsy5BiNxKbj1Hvzr2deUtG2kJ8hsL7VxOWtp5bjcbXjypo/1BxVRXBNxTdnkv3J7QlCfAlII8OsahMkm/5V05G8uRpUlQVa3nI/KvWE4NsTAA6gJ+hrjmkEJ3JPK8RJM7Dah+ul4O1PKmOza9ypR4XAF+PlVtHZraQbidyo+wNelDu5kxYfJJI8wf3FcdSn8MpHCZPkL/AJflSS6ufkKiqMCOyqDMoWDFhoIBtq43g/rUnY/AOIS6HWyJLZ8QA2Cp3/5h71tHrmLi5mbTxkfv2qut28EKExBGxJIiNJmbdOFL+olKLi33DVMgCUzM7EQDzGwPPenLaJP4RbgVJ4k7CB6VK9qCiDqEwb8LbiDx8udRNuQQEAK1WmQbzfUPP86yU7GuhqkhMlIUOpvf3k7cqh7+QfCbCSQnUBeJVfwi8TPtVt5BJUR/D0iSCuJPIA7i+0zaq2BfcaWp4OBKiPCSAQoH40niZ8NoItccaeEVL+5jEYWkESeWwvGxICj9JrjTgccKArTE+NaFNhWn+bkYFRNPTr3CFTIS4pKQJBSF6Um+pIgiOVVXMESmWysndQASuJgJ20njy69DRYo+QUvgIrBSSlPcKAJE62LkGD8Sgd54UqhwuLAQAoKJEgmFHY9EUqopL6/cf9/yEQek8iTuOccDUrbp5R5UqVYWrMxOgqPMR1FJI1W1Ez1I48DwvXaVBQVjUWCjmfzqRhKE8JtFyepmbnc0qVUguaHSR1ToG3IkT09N66rEjiEi/KY5b0qVd2HqoqvkS3/5pG+0T+/0pyVTxMjeSfThSpV3cVEqgrSbA/So16gpIlAAEkEKPEWBEQYJ/d6VKqUkrHpIlRiSVAjSkj5dY9bmokKQu6VK3IPDxA33612lSrlci/BK0b6bk85FVn3UJJCiZETBNvYUqVFQTjbDqqsSXBMkaUkfECTtsSmRXXHNVtAt/MRPI12lXapDuC1ONCBCrAnof8U3vYG/vqmPPh7UqVJPghfInX9UFIi3iklUnoYFNW6D4TFxvv71ylSJ27A2MWsJiAYMyQY+h3NQ/fhpmDedOxkgiQZuN67SotUwDmnwQVCFXFjIufw7eYnpUOKxawrUk6DGoaeGobidpvSpVaK5oddqIVa3Fp7yyljVqJkn8INvIW/61MwpSUrTCVcVAlSgIMSUq8J233G1xXaVGS1VrualjSoH+AknutQOkSCElMkGAbEA3tf1rmNxmkFsKVBOzyULVEXIWnbYjhwrlKmTtEpL2pkTKkuJCFAkSCSCJAmCClVj0g05bTAnSolQIOhbdon5knlSpV0UqsWKTXJexY0IhLqQhxJOhAWlMCJgH+YgRbYULxeFCXS3dJEkwASk+GUmVQbkeIc9jSpVeEVKRscY69gsyCkaQUwJA1jUqATEq03pUqVbvQj9SHqM/9k="/>
          <p:cNvSpPr>
            <a:spLocks noChangeAspect="1" noChangeArrowheads="1"/>
          </p:cNvSpPr>
          <p:nvPr/>
        </p:nvSpPr>
        <p:spPr bwMode="auto">
          <a:xfrm>
            <a:off x="63500" y="-8429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  <a:effectLst>
            <a:glow rad="228600">
              <a:schemeClr val="accent1">
                <a:satMod val="175000"/>
                <a:alpha val="40000"/>
              </a:schemeClr>
            </a:glow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en-US" dirty="0" smtClean="0"/>
              <a:t>5</a:t>
            </a:r>
            <a:r>
              <a:rPr lang="en-US" baseline="30000" dirty="0" smtClean="0"/>
              <a:t>th</a:t>
            </a:r>
            <a:r>
              <a:rPr lang="en-US" dirty="0" smtClean="0"/>
              <a:t> haiku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676400"/>
          </a:xfrm>
          <a:solidFill>
            <a:schemeClr val="accent1">
              <a:lumMod val="5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Wake up next morning 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Get up sleepy head  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Me get ready to go school  </a:t>
            </a:r>
          </a:p>
          <a:p>
            <a:endParaRPr lang="en-US" dirty="0"/>
          </a:p>
        </p:txBody>
      </p:sp>
      <p:pic>
        <p:nvPicPr>
          <p:cNvPr id="18434" name="Picture 2" descr="http://t0.gstatic.com/images?q=tbn:ANd9GcRg2pZRkMuH0pUZZxH6Nj0yKqAtgi1zajM-FZpufd6VHWVHuuAzo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199" y="3581400"/>
            <a:ext cx="2640903" cy="2514600"/>
          </a:xfrm>
          <a:prstGeom prst="rect">
            <a:avLst/>
          </a:prstGeom>
          <a:noFill/>
        </p:spPr>
      </p:pic>
      <p:sp>
        <p:nvSpPr>
          <p:cNvPr id="18436" name="AutoShape 4" descr="data:image/jpeg;base64,/9j/4AAQSkZJRgABAQAAAQABAAD/2wCEAAkGBhMQERMUExQSFRUVFxwWGBcXFRwaHBQcFBsdFhgYGhkXHycfIBojGxQYIzEgJScpLCwsHCQxQTAqNS0rLCoBCQoKDgwOGQ8PGjAjHyA1LjIsLCwuLCwsLzUvLyw1Mi8sLDQsLSwsNCoqLCwpKi8sLCotLCwsLykpLSwsLCksLv/AABEIAH0AwQMBIgACEQEDEQH/xAAcAAACAgMBAQAAAAAAAAAAAAAABgUHAQMECAL/xABFEAACAQIDAwgHBwMBBgcAAAABAgMAEQQSIQUGMQcTFyJBUWHRMlJTcYGhsRQ0NXKRwfAjQmJDJIKSosLxFTNzg5Oy4f/EABkBAAIDAQAAAAAAAAAAAAAAAAACAQMEBf/EACsRAAIBAwQABAYDAQAAAAAAAAABAgMREhMhMVEyQWHhBCJxkdHwgaGxFP/aAAwDAQACEQMRAD8AndwNwMHi8DFLLEC5FiRbWwGp040xdE2zvZfTyo5JvwyH+dgpypIxVkVxirLYTeibZ3svp5UdE2zvZfTypyoqcV0NhHoTeibZ3svp5UdE2zvZfTypyooxXQYR6E3om2d7L6eVHRNs72X08qcqKMV0GEehN6Jtney+nlR0TbO9l9PKnKijFdBhHoTeibZ3svp5UdE2zvZfTypyrF6MV0GEehO6Jtney+nlR0TbO9l9PKnG9ZoxXQYR6E3om2d7L6eVHRNs72X08qcqKMV0GEehN6Jtney+nlR0TbO9l9PKnKijFdBhHoTeibZ3svp5UdE2zvZfTypyooxXQYR6E3om2d7L6eVHRNs72X08qcqKMV0GEehN6Jtney+nlUfvBya4CDDSyJCMyrcXta/6VYVQ2+P3Kf8AJ+9Q4q3BDhG3B5UooorIc89Jck34ZD/OwU5Um8k34ZD/ADsFOVbI8I6MPCgooophgrF6DSRtfBYsTEgyuL3RhewHjbQW8aqq1MFe1x4xy8xykxAVlB4sSB8Bf6CtwqEh2kriLM0edSC2VwQOqwOt6ziN7MOhtmLflFwPjRqxtdsjF+RNVhjaufB41JkDIwYH+WPjUDvNj5JZY8FAxSSUF5JBxhiGhI/zbgPjVid+CucsFubtob4oshhgjfEzjikdrR/+pIeqv18K5JptqNqWwOGB4AlpDr2FtFv7qmtlbKhwsSxxIFUfqx4ZmPEse+qq2XgI5tulVBMUUrPYsWtzfbduwyWpjLVlOON/N2229xq2pvBtPZw5ydMPiIAQGaPMjLc2F76D32IvTbsTbUeLhSaI3Vx28QRoVI7wRS9yjbUSHASqxGaS8SjvLdvwGtHJts18Ngow9wZC82U8VDWAB8bC/wAai+w8XKNXBO6tf6DjRUbtDbEWGjzzOEUC5J7SeAA4k+AqBwnKfg5JVivKjMQoLx5Rc8L63F+8ihbl0qkIu0mOFFfLHSlnaPKDhYS4/rSiPR2ijLpGe5n9G/xoJlOMd5MaK+Gktx4CojZG9uGxMLTJIAiemX6nN/mzcPfwpA5Vd4UnOHghmRlJLOUkBXUhVDFTbTU61NiqpXjCGS3LVhmDgMpBB1BBuD7iK2VEbEx+GypDBLC+RAAqSKxCoAt7KeHD9al6gti7q4VDb4/cp/yfvUzUNvj9yn/J+9Q+CXweVKKKKxHNPSXJN+GQ/wA7BTlSbyTfhkP87BTlWyPCOjDwoKKKKYYwaUN9NosGWIaLbM3+VyQB7tKcDS/vZsbnY+cUddBwH9y9o/eqK8W4PEsptKW4i19RyZSDpob6i4076+ayBeuSbht3NmLNOQAFJDWHBSSdB/OysbuSB8dtJyeuJI4hfsVE0HuJualN3dlnDw2I67dZvDsA+A+dLO8OxsXDjftWCAfnQqzQsQA2XS/WI0t2g3BHia69GLjBJnK+IfzKSV0n7DZtLHiGKSRuCIzMO7KL3H6VU/J5szEzGeeGZImJEbM8ee5e7m1+GoGvjTdymbT5vAut9ZWEY16wF8zg94str+NfG4mC5jAxAjrSXkP+/wAAfgFp3K0blE46tdR8oq4q7cOMwGIjxOJ5rF3PVZwSFKk9UDTIdOwGrF2Pt1MTh1mU2VkN8x9EliHB91jr8aUOVHHAYZEJ6zyBgPBAcx/5gK5ER8JsRr3VpNbdoEzAD45PrS3ySYkXo1ZxW6SuSWwsYNpbQmxUlvs+F0iVvRHc5vpey3+I7q5dp4b/AMY2jG8Q/oQWEs9uq1mz5VPbb0R7yeFq59w93UmwuaVnaNnY8zeyErZQz21bhwJtT7h8ZBE0cCmJGykpHoLBeLkDt8KbKz2Jp03Uppz4e/1N29U0gwWJMdw/NOVA4jTU++16WuSja0MuEOG6udCxZT/erm+bxGuU+4d9NuHx8bs6K6My6OMwZxfsKjh8aqvfTYL7JxUeKwxKxsxKj1GGrRn/AAIvp3XHZTxdw+IbhJVVulsyytmbnYTDpKiRDJKQXViWBtqo63YDwFV1DsmHFbdMSRoIYicyBQFPMrZrjxkNqtM7SAw3PnQc3zp8OrntVe8juGLvisS3pMQl/FiZG/6aYWrGLlCCXr9iwtn7Bw8DZooY42IsSqgEjja47NBUhXHBtaJ5XhV1aRACyjUqDwv2X8ONdlKbI2t8oVDb4/cp/wAn71M1Db4/cp/yfvUPgl8HlSiiisRzT0lyTfhkP87BTlSbyTfhkP8AOwU5Vsjwjow8KCiiubHY5IUaSRgiKLsxNgBTDcHTWCKUG3rxs+uEwTsh4STsIw3iEJzWqH2pv7tDByRxzYbDlpfQVJDc6hRrc21NTYol8RBbu9voxvk3Vw5kLlTrrlv1bnwHnX1g9h4dHzoozDT0rhT4C+hqMh3g2gdG2cQe/wC0x5f14/Ks7k7tSYNZmlZTJPJzjKpJVONgCeJ62pqvSgt7Firyk0le38oZXHheo/aEzKhKrnIGiP1Qx/PwHzrvkW/Zf42rllBHrD/3B+9EixFa71bB2hjpELpAI4/RjE+a9+N3tck2t4VLjGY+wVcJh1sLAnEXUW0GgW9qY5zr/wBv+mtVUynfYWNBRbkpO754/Ar4Tc5pJufxsgmkHCNRaNLcBY6kDu/W9Se9GyDisLJEpAY2Zb8LqbgH38KlaKXJ3uOqMFFx75K92BsXasKmJGSCO5Ys5Rst+JW1z2f9qnd3sdgMJJlGIWTESMA0rXZnYnRc3ogeF607Wxn2rHpg/wDSRecnANucsLhCR/bqtx23qYh3XwiurjDxBlNwcvAjgbcKscuzJTpWdqe+O2+/2InA7CxWAx0s8MYxEc17qrqJEzNn1zdW4Ol9akdobvYrajxfaYxh8PG2Yx84HklPDUr1QLafE00wkn1j7nUfJa64o/8AH/mvVkZXH/54pY326/dzh3i2e02DnhjsGeJkXuuRYD3dlIO6O5e0o1aJpThYXbM4UqZG7DlIvl0HG/wq0xRarLkToRnJSfkcOx9iQ4SMJCoUcSeJc9rM3EnxNd9FFQXJJKyCobfH7lP+T96maht8fuU/5P3qHwD4PKlFFFYjmnpLkm/DIf52CnKk3km/DIf52CnKtkeEdGHhQUo7clWbaeFw0lsixtiMp4SOCVQEduXKzWpuqA27ufHi58POXdHgYEFf7gDmym/DW+o7zTCVU3Hb0J0iqyxX+2bwovFcMAf/AIxn/wDu4/SrMlkCqWOgAuT4DU1W/JREZ58bi24u+Uf7xMhHwGSpRVX+aUIdu/2LJBtS5tLe8h5I8LBJini/8zIQqoeOUseL2/tFzX1v7vAcFg3dfTbqJ4M1+t8ACaW92cY4wMeHwKGSZ1LSzsCIomk1Ylz6bjTRb8KCalW0sF7/AMDDujvYm0omcR5GRsrKxuNRcEG3Ctu2ttw4UDOVzNosccZeRyOIVf34Vy7L2TDsbAuWOfKDJI3rtYAADu4ACtG52EaSM4uYFp8T1rDQRR/6cYPYttSBxpZIaE52UX4vMg8XyglpVhTDTLI7Kq89ZPSNrlQL2401E/p30oYQfattyv1SmGTKth2jqDL3nMzmt+/eNb+jhENmxLhWI7EuAR8SfkaplHdJBTrSUJTk72dl++rPraO+uRS8OGmnjU2MoFkNtDlNiSL9trVLbB2yuLgWUKyAkgg9mXjY9o8a7YYVRVVRZVAVR3ACwFcG8eN5nCTuNCIyB726o+bVXs9ki+043lKW1uLCpubjEM2OxkrBVLZQzHhmJa3ibBdBUvs3fpJsWkAikUMSA79U6KWBKkaAgdtcXJ5u8OYSWTrXYtEp9FP7c9vXOXj2Dhxo3RX7XtXFYnUrECqkeP8ATUgHj1VY28auaTbMVOVSMKaW2T92P8+JSJGeRlVFFyzqLAfmWlnaXKE2HRJvsUn2dzZZCwUt2ghNSLgEjNa9Rm/G10fGYbCM6rCGWWci9m/uVSvflHDvYVK7T2XNtcohRsPhFbMSy5ZJ7aDKnFVsTx1p4xsPUqyk5Rpvdf7+Bkxm8cMUMcpLHnFzRoqlnkuM1lUa6DieAqA2ZymRywTTNEyLG4jRbhmmZgSEUD+7T9Kk950iwmFxE6qodYOaVu4eiijuGZhw40vclW7WWBcRJqSWMSnhGD1Wcf5NltfuHjTiylU1FBdDBuhtXG4jnHxUCwobc0NQ3bcMCb92th7qZawFrNQaoRcVZu4VDb4/cp/yfvUzUNvj9yn/ACfvUPgl8HlSiiisRzT0lyTfhkP87BTlSbyTfhkP87BTlWyPCOjDwoKKKKYYTeUTeqKDByxiRDLIpjCBgWGbqsSBwAF/jXxyaGKDZ8V5Iw0jFyC4Bu5sotfjYKKZxsPDC55iC5JJPNrqTxJ0418Ju5hVcOMPhw4NwwiS4Pfe171Jn056me3QjctRbmcN6vONf35dPlepPA7/AMLRRR4SOSeYooESqVCEAA53YZVUd4vTfjsBHMhSVEdT/aygj9DXzgdmQwLlijjjHcihb/pQQ6U9Ryi+RF5TWnGy0EpQuZF5wxghR6RAF9bA2F+21627M32STCxRYVWeZYgGUqVSHIti8rnTKLE2BN+FPGLwaSoUkRXVtCrAEH3g1pwuyYYkMccUaIb3VVABvobgcdKgHSlm5J8q3qVLydbXEX2jKrzYmZhlUC3V6xZ2c9VVudSeHdW/fLFnD7UwkswAVY42yrchbFg4F9TYm/edKs/BbHhw4yxRRxrxIRQMx7L241r2hsaGcKJo45ALv11BseAAvw//AClfIq+HkqahfdO/9izLvPE/Uwv+1S24R+iumrPIRZVB+PhUTyn4gx4WOPTPLIARf1FzaeGYj9KfMPs5IkyRoqAIdFUAXbwHur7xGBRmuyIxVlIzKDa4ANr8KrSSdy+cZzg4t8kFiIvseAfKD/Rw+luOidVvg16VuTraAiwxjhXncRJIWYagQqtlEkjgaLa5tqTfSrKOHBGVgCNUYHgVbvHdqK+dnbLjw6hYo0jA4hFADeJt206VlYidNucZJ7JWKuk2qmF29NJiNFBIzZScuaNcjWGtrdo76dsFvPJjZFGDj/ohhzmIlUhSAblY1NizHv0tU1itgYaZg8kMUjDQM6BiB3XI4V3pGFAAAAGgAFre6nK4UZRb32bv6iBywbQy4aKAHrTSDTvCa2/4mX9KddkYAQQQxDhGir/wgCts+CjcguiMRwLKDb3XrfQWRp2m5vzsFFFFBaFQ2+P3Kf8AJ+9TNQ2+P3Kf8n71D4IfB5UooorEc09Jck34ZD/OwU5Um8k34ZD/ADsFOVbI8I6MPCgoorFMMRm3MQRHkXNmlPNjKQG63pFbkC4TMRrxtWndLGNJh1V785ETDIDxzRHLc2J1K2b41JSYNGZWZVLL6JIBK342PZRh8EkZYoiqXN2IUAse8kcTQJi8rm5hSLiGlgOJiizA4eX7Z29eIgPzdzxv/VW3+Ip7rW0AJJsLkWJtxAvYHw1P61JE4ZeZHbBhXK0q/wCuxlB/xb0OPDq2Nu8mpRqxHGFAAAAAsAOwDsrLrcWNQOlZWFXD7Sf7cjnPzOIDQoSRlvEc0ZWxvdxzupAv1aaclx765jsqLKq83HlQ3UZBZD3qLaH3V1igWEXG9yB3vQfZ72uedh7bXvMikX7iGI9xrXumcyYjUg884MRNzBawCa9htnFtLPpU3isEkos6q442ZQRcdtjX1HhVViwVQzAAsALkLwBPE2oIweeRsycfGlg4SJsXjec0VUhObMVKXD5mBB6p0GtNFcjbKiLl+ajzHUtkFz7za9BM45WOTdWeR8JA0ty5XUniwucrHxK2J99SOLNkY3y6Hrerpx+HGtgWsOtxaglKysLW6943aGRRzoiRudRyyYhLkCQ31Dk3vfjfiRTOK58Ns+OIWjRE/KoHDhwrooIhHFWM0Vis0DhUNvj9yn/J+9TNQ2+P3Kf8n71D4IfB5UooorEc09Jck34ZD/OwU5V502Dyr4jBQJDEiZVA1J1Nxx4VIdOeM9SP5eVaYzSRsjVilYvuiqE6c8Z6kfy8qOnPGepH8vKp1ENqxL7oqhOnPGepH8vKjpzxnqR/Lyo1EGrEvuiqE6c8Z6kfy8qOnPGepH8vKjUQasS+6KoTpzxnqR/Lyo6c8Z6kfy8qNRBqxL7oqhOnPGepH8vKjpzxnqR/Lyo1EGrEvuiqE6c8Z6kfy8qOnPGepH8vKjUQasS+6KoTpzxnqR/Lyo6c8Z6kfy8qNRBqxL7oqhOnPGepH8vKjpzxnqR/Lyo1EGrEvuiqE6c8Z6kfy8qOnPGepH8vKjUQasS+6KoTpzxnqR/Lyo6c8Z6kfy8qNRBqxL7qG3x+5T/k/eqd6c8Z6kfy8q0Y7lmxM8bRvGhVxlOtuPjaodRWIdWNivaKxmorMYj/2Q=="/>
          <p:cNvSpPr>
            <a:spLocks noChangeAspect="1" noChangeArrowheads="1"/>
          </p:cNvSpPr>
          <p:nvPr/>
        </p:nvSpPr>
        <p:spPr bwMode="auto">
          <a:xfrm>
            <a:off x="63500" y="-584200"/>
            <a:ext cx="1838325" cy="11906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6</a:t>
            </a:r>
            <a:r>
              <a:rPr lang="en-US" baseline="30000" dirty="0" smtClean="0"/>
              <a:t>th</a:t>
            </a:r>
            <a:r>
              <a:rPr lang="en-US" dirty="0" smtClean="0"/>
              <a:t> haiku </a:t>
            </a:r>
            <a:endParaRPr lang="en-US" dirty="0"/>
          </a:p>
        </p:txBody>
      </p:sp>
      <p:pic>
        <p:nvPicPr>
          <p:cNvPr id="5" name="Content Placeholder 4" descr="imagesCADIHGG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14400" y="3581400"/>
            <a:ext cx="3099680" cy="2514600"/>
          </a:xfrm>
        </p:spPr>
      </p:pic>
      <p:sp>
        <p:nvSpPr>
          <p:cNvPr id="4" name="Content Placeholder 2"/>
          <p:cNvSpPr txBox="1">
            <a:spLocks/>
          </p:cNvSpPr>
          <p:nvPr/>
        </p:nvSpPr>
        <p:spPr>
          <a:xfrm>
            <a:off x="457200" y="1600200"/>
            <a:ext cx="8229600" cy="16764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vert="horz">
            <a:normAutofit/>
          </a:bodyPr>
          <a:lstStyle/>
          <a:p>
            <a:r>
              <a:rPr lang="en-US" sz="2800" dirty="0" smtClean="0">
                <a:solidFill>
                  <a:srgbClr val="FFFF00"/>
                </a:solidFill>
              </a:rPr>
              <a:t>  First period is English </a:t>
            </a:r>
          </a:p>
          <a:p>
            <a:r>
              <a:rPr lang="en-US" sz="2800" dirty="0" smtClean="0">
                <a:solidFill>
                  <a:srgbClr val="FFFF00"/>
                </a:solidFill>
              </a:rPr>
              <a:t>  We have cool teacher  </a:t>
            </a:r>
          </a:p>
          <a:p>
            <a:r>
              <a:rPr lang="en-US" sz="2800" dirty="0" smtClean="0">
                <a:solidFill>
                  <a:srgbClr val="FFFF00"/>
                </a:solidFill>
              </a:rPr>
              <a:t>  Mr. Tomlinson </a:t>
            </a:r>
          </a:p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7</a:t>
            </a:r>
            <a:r>
              <a:rPr lang="en-US" baseline="30000" dirty="0" smtClean="0"/>
              <a:t>th</a:t>
            </a:r>
            <a:r>
              <a:rPr lang="en-US" dirty="0" smtClean="0"/>
              <a:t> haiku </a:t>
            </a:r>
            <a:endParaRPr lang="en-US" dirty="0"/>
          </a:p>
        </p:txBody>
      </p:sp>
      <p:pic>
        <p:nvPicPr>
          <p:cNvPr id="5" name="Content Placeholder 4" descr="imagesCA3GA3Q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14399" y="3810000"/>
            <a:ext cx="2141955" cy="2209800"/>
          </a:xfrm>
        </p:spPr>
      </p:pic>
      <p:sp>
        <p:nvSpPr>
          <p:cNvPr id="4" name="Content Placeholder 2"/>
          <p:cNvSpPr txBox="1">
            <a:spLocks/>
          </p:cNvSpPr>
          <p:nvPr/>
        </p:nvSpPr>
        <p:spPr>
          <a:xfrm>
            <a:off x="457200" y="1600200"/>
            <a:ext cx="8229600" cy="16764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vert="horz">
            <a:normAutofit/>
          </a:bodyPr>
          <a:lstStyle/>
          <a:p>
            <a:r>
              <a:rPr lang="en-US" sz="2800" dirty="0" smtClean="0">
                <a:solidFill>
                  <a:srgbClr val="FFFF00"/>
                </a:solidFill>
              </a:rPr>
              <a:t>Other subjects then break time </a:t>
            </a:r>
          </a:p>
          <a:p>
            <a:r>
              <a:rPr lang="en-US" sz="2800" dirty="0" smtClean="0">
                <a:solidFill>
                  <a:srgbClr val="FFFF00"/>
                </a:solidFill>
              </a:rPr>
              <a:t>I have a sandwich  </a:t>
            </a:r>
          </a:p>
          <a:p>
            <a:r>
              <a:rPr lang="en-US" sz="2800" dirty="0" smtClean="0">
                <a:solidFill>
                  <a:srgbClr val="FFFF00"/>
                </a:solidFill>
              </a:rPr>
              <a:t>Me share with my friends  </a:t>
            </a:r>
          </a:p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8</a:t>
            </a:r>
            <a:r>
              <a:rPr lang="en-US" baseline="30000" dirty="0" smtClean="0"/>
              <a:t>th</a:t>
            </a:r>
            <a:r>
              <a:rPr lang="en-US" dirty="0" smtClean="0"/>
              <a:t> haiku </a:t>
            </a:r>
            <a:endParaRPr lang="en-US" dirty="0"/>
          </a:p>
        </p:txBody>
      </p:sp>
      <p:pic>
        <p:nvPicPr>
          <p:cNvPr id="5" name="Content Placeholder 4" descr="imagesCAGJKHB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3399" y="3657600"/>
            <a:ext cx="2675591" cy="2362200"/>
          </a:xfrm>
        </p:spPr>
      </p:pic>
      <p:sp>
        <p:nvSpPr>
          <p:cNvPr id="4" name="Content Placeholder 2"/>
          <p:cNvSpPr txBox="1">
            <a:spLocks/>
          </p:cNvSpPr>
          <p:nvPr/>
        </p:nvSpPr>
        <p:spPr>
          <a:xfrm>
            <a:off x="457200" y="1600200"/>
            <a:ext cx="8229600" cy="16764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vert="horz">
            <a:normAutofit/>
          </a:bodyPr>
          <a:lstStyle/>
          <a:p>
            <a:r>
              <a:rPr lang="en-US" sz="2800" dirty="0" smtClean="0">
                <a:solidFill>
                  <a:srgbClr val="FFFF00"/>
                </a:solidFill>
              </a:rPr>
              <a:t>Me sick I want to go home  </a:t>
            </a:r>
          </a:p>
          <a:p>
            <a:r>
              <a:rPr lang="en-US" sz="2800" dirty="0" smtClean="0">
                <a:solidFill>
                  <a:srgbClr val="FFFF00"/>
                </a:solidFill>
              </a:rPr>
              <a:t>Go secretary </a:t>
            </a:r>
          </a:p>
          <a:p>
            <a:r>
              <a:rPr lang="en-US" sz="2800" dirty="0" smtClean="0">
                <a:solidFill>
                  <a:srgbClr val="FFFF00"/>
                </a:solidFill>
              </a:rPr>
              <a:t>Calling my mummy </a:t>
            </a:r>
          </a:p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145</TotalTime>
  <Words>167</Words>
  <Application>Microsoft Office PowerPoint</Application>
  <PresentationFormat>On-screen Show (4:3)</PresentationFormat>
  <Paragraphs>42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Apex</vt:lpstr>
      <vt:lpstr>My haiku day</vt:lpstr>
      <vt:lpstr>1st haiku </vt:lpstr>
      <vt:lpstr>2nd haiku </vt:lpstr>
      <vt:lpstr>3rd haiku </vt:lpstr>
      <vt:lpstr>4th haiku </vt:lpstr>
      <vt:lpstr>5th haiku </vt:lpstr>
      <vt:lpstr>6th haiku </vt:lpstr>
      <vt:lpstr>7th haiku </vt:lpstr>
      <vt:lpstr>8th haiku </vt:lpstr>
      <vt:lpstr>9th haiku </vt:lpstr>
      <vt:lpstr>10th haiku </vt:lpstr>
    </vt:vector>
  </TitlesOfParts>
  <Company>Bishop Mackenzie International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haiku day</dc:title>
  <dc:creator>yonathan.tegegn</dc:creator>
  <cp:lastModifiedBy>G J</cp:lastModifiedBy>
  <cp:revision>9</cp:revision>
  <dcterms:created xsi:type="dcterms:W3CDTF">2012-02-22T08:44:44Z</dcterms:created>
  <dcterms:modified xsi:type="dcterms:W3CDTF">2012-02-28T13:46:22Z</dcterms:modified>
</cp:coreProperties>
</file>